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3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  <p:sldMasterId id="2147483759" r:id="rId3"/>
    <p:sldMasterId id="2147483812" r:id="rId4"/>
  </p:sldMasterIdLst>
  <p:notesMasterIdLst>
    <p:notesMasterId r:id="rId11"/>
  </p:notesMasterIdLst>
  <p:handoutMasterIdLst>
    <p:handoutMasterId r:id="rId12"/>
  </p:handoutMasterIdLst>
  <p:sldIdLst>
    <p:sldId id="420" r:id="rId5"/>
    <p:sldId id="435" r:id="rId6"/>
    <p:sldId id="436" r:id="rId7"/>
    <p:sldId id="432" r:id="rId8"/>
    <p:sldId id="433" r:id="rId9"/>
    <p:sldId id="408" r:id="rId10"/>
  </p:sldIdLst>
  <p:sldSz cx="9144000" cy="6858000" type="screen4x3"/>
  <p:notesSz cx="6858000" cy="91170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MFBovespa" initials="B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85"/>
    <a:srgbClr val="F9FFEF"/>
    <a:srgbClr val="F4FFE1"/>
    <a:srgbClr val="FFFFFF"/>
    <a:srgbClr val="DDDDDD"/>
    <a:srgbClr val="EAEAEA"/>
    <a:srgbClr val="FFFFC1"/>
    <a:srgbClr val="292929"/>
    <a:srgbClr val="4D4D4D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Estilo E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85" autoAdjust="0"/>
    <p:restoredTop sz="94718" autoAdjust="0"/>
  </p:normalViewPr>
  <p:slideViewPr>
    <p:cSldViewPr>
      <p:cViewPr>
        <p:scale>
          <a:sx n="70" d="100"/>
          <a:sy n="70" d="100"/>
        </p:scale>
        <p:origin x="-12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18" y="-84"/>
      </p:cViewPr>
      <p:guideLst>
        <p:guide orient="horz" pos="2871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fscorpa.corp.bovespa.com\Aplicativos\SIAN\VOL001\Dados\DCO\GMF\Ambiental\ICO2\Documentos\&#205;ndices\Dados%20Grafico%20comparativo%2008062012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285159643347223E-2"/>
          <c:y val="6.3660584939875392E-2"/>
          <c:w val="0.92763157894736847"/>
          <c:h val="0.7755102040816299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ISE</c:v>
                </c:pt>
              </c:strCache>
            </c:strRef>
          </c:tx>
          <c:spPr>
            <a:ln w="34637">
              <a:solidFill>
                <a:srgbClr val="339966"/>
              </a:solidFill>
              <a:prstDash val="solid"/>
            </a:ln>
          </c:spPr>
          <c:marker>
            <c:symbol val="none"/>
          </c:marker>
          <c:cat>
            <c:numRef>
              <c:f>Sheet1!$A$2:$A$1692</c:f>
              <c:numCache>
                <c:formatCode>d/m/yyyy</c:formatCode>
                <c:ptCount val="1691"/>
                <c:pt idx="0">
                  <c:v>38686</c:v>
                </c:pt>
                <c:pt idx="1">
                  <c:v>38687</c:v>
                </c:pt>
                <c:pt idx="2">
                  <c:v>38688</c:v>
                </c:pt>
                <c:pt idx="3">
                  <c:v>38691</c:v>
                </c:pt>
                <c:pt idx="4">
                  <c:v>38692</c:v>
                </c:pt>
                <c:pt idx="5">
                  <c:v>38693</c:v>
                </c:pt>
                <c:pt idx="6">
                  <c:v>38694</c:v>
                </c:pt>
                <c:pt idx="7">
                  <c:v>38695</c:v>
                </c:pt>
                <c:pt idx="8">
                  <c:v>38698</c:v>
                </c:pt>
                <c:pt idx="9">
                  <c:v>38699</c:v>
                </c:pt>
                <c:pt idx="10">
                  <c:v>38700</c:v>
                </c:pt>
                <c:pt idx="11">
                  <c:v>38701</c:v>
                </c:pt>
                <c:pt idx="12">
                  <c:v>38702</c:v>
                </c:pt>
                <c:pt idx="13">
                  <c:v>38705</c:v>
                </c:pt>
                <c:pt idx="14">
                  <c:v>38706</c:v>
                </c:pt>
                <c:pt idx="15">
                  <c:v>38707</c:v>
                </c:pt>
                <c:pt idx="16">
                  <c:v>38708</c:v>
                </c:pt>
                <c:pt idx="17">
                  <c:v>38709</c:v>
                </c:pt>
                <c:pt idx="18">
                  <c:v>38712</c:v>
                </c:pt>
                <c:pt idx="19">
                  <c:v>38713</c:v>
                </c:pt>
                <c:pt idx="20">
                  <c:v>38714</c:v>
                </c:pt>
                <c:pt idx="21">
                  <c:v>38715</c:v>
                </c:pt>
                <c:pt idx="22">
                  <c:v>38719</c:v>
                </c:pt>
                <c:pt idx="23">
                  <c:v>38720</c:v>
                </c:pt>
                <c:pt idx="24">
                  <c:v>38721</c:v>
                </c:pt>
                <c:pt idx="25">
                  <c:v>38722</c:v>
                </c:pt>
                <c:pt idx="26">
                  <c:v>38723</c:v>
                </c:pt>
                <c:pt idx="27">
                  <c:v>38726</c:v>
                </c:pt>
                <c:pt idx="28">
                  <c:v>38727</c:v>
                </c:pt>
                <c:pt idx="29">
                  <c:v>38728</c:v>
                </c:pt>
                <c:pt idx="30">
                  <c:v>38729</c:v>
                </c:pt>
                <c:pt idx="31">
                  <c:v>38730</c:v>
                </c:pt>
                <c:pt idx="32">
                  <c:v>38733</c:v>
                </c:pt>
                <c:pt idx="33">
                  <c:v>38734</c:v>
                </c:pt>
                <c:pt idx="34">
                  <c:v>38735</c:v>
                </c:pt>
                <c:pt idx="35">
                  <c:v>38736</c:v>
                </c:pt>
                <c:pt idx="36">
                  <c:v>38737</c:v>
                </c:pt>
                <c:pt idx="37">
                  <c:v>38740</c:v>
                </c:pt>
                <c:pt idx="38">
                  <c:v>38741</c:v>
                </c:pt>
                <c:pt idx="39">
                  <c:v>38743</c:v>
                </c:pt>
                <c:pt idx="40">
                  <c:v>38744</c:v>
                </c:pt>
                <c:pt idx="41">
                  <c:v>38747</c:v>
                </c:pt>
                <c:pt idx="42">
                  <c:v>38748</c:v>
                </c:pt>
                <c:pt idx="43">
                  <c:v>38749</c:v>
                </c:pt>
                <c:pt idx="44">
                  <c:v>38750</c:v>
                </c:pt>
                <c:pt idx="45">
                  <c:v>38751</c:v>
                </c:pt>
                <c:pt idx="46">
                  <c:v>38754</c:v>
                </c:pt>
                <c:pt idx="47">
                  <c:v>38755</c:v>
                </c:pt>
                <c:pt idx="48">
                  <c:v>38756</c:v>
                </c:pt>
                <c:pt idx="49">
                  <c:v>38757</c:v>
                </c:pt>
                <c:pt idx="50">
                  <c:v>38758</c:v>
                </c:pt>
                <c:pt idx="51">
                  <c:v>38761</c:v>
                </c:pt>
                <c:pt idx="52">
                  <c:v>38762</c:v>
                </c:pt>
                <c:pt idx="53">
                  <c:v>38763</c:v>
                </c:pt>
                <c:pt idx="54">
                  <c:v>38764</c:v>
                </c:pt>
                <c:pt idx="55">
                  <c:v>38765</c:v>
                </c:pt>
                <c:pt idx="56">
                  <c:v>38768</c:v>
                </c:pt>
                <c:pt idx="57">
                  <c:v>38769</c:v>
                </c:pt>
                <c:pt idx="58">
                  <c:v>38770</c:v>
                </c:pt>
                <c:pt idx="59">
                  <c:v>38771</c:v>
                </c:pt>
                <c:pt idx="60">
                  <c:v>38772</c:v>
                </c:pt>
                <c:pt idx="61">
                  <c:v>38777</c:v>
                </c:pt>
                <c:pt idx="62">
                  <c:v>38778</c:v>
                </c:pt>
                <c:pt idx="63">
                  <c:v>38779</c:v>
                </c:pt>
                <c:pt idx="64">
                  <c:v>38782</c:v>
                </c:pt>
                <c:pt idx="65">
                  <c:v>38783</c:v>
                </c:pt>
                <c:pt idx="66">
                  <c:v>38784</c:v>
                </c:pt>
                <c:pt idx="67">
                  <c:v>38785</c:v>
                </c:pt>
                <c:pt idx="68">
                  <c:v>38786</c:v>
                </c:pt>
                <c:pt idx="69">
                  <c:v>38789</c:v>
                </c:pt>
                <c:pt idx="70">
                  <c:v>38790</c:v>
                </c:pt>
                <c:pt idx="71">
                  <c:v>38791</c:v>
                </c:pt>
                <c:pt idx="72">
                  <c:v>38792</c:v>
                </c:pt>
                <c:pt idx="73">
                  <c:v>38793</c:v>
                </c:pt>
                <c:pt idx="74">
                  <c:v>38796</c:v>
                </c:pt>
                <c:pt idx="75">
                  <c:v>38797</c:v>
                </c:pt>
                <c:pt idx="76">
                  <c:v>38798</c:v>
                </c:pt>
                <c:pt idx="77">
                  <c:v>38799</c:v>
                </c:pt>
                <c:pt idx="78">
                  <c:v>38800</c:v>
                </c:pt>
                <c:pt idx="79">
                  <c:v>38803</c:v>
                </c:pt>
                <c:pt idx="80">
                  <c:v>38804</c:v>
                </c:pt>
                <c:pt idx="81">
                  <c:v>38805</c:v>
                </c:pt>
                <c:pt idx="82">
                  <c:v>38806</c:v>
                </c:pt>
                <c:pt idx="83">
                  <c:v>38807</c:v>
                </c:pt>
                <c:pt idx="84">
                  <c:v>38810</c:v>
                </c:pt>
                <c:pt idx="85">
                  <c:v>38811</c:v>
                </c:pt>
                <c:pt idx="86">
                  <c:v>38812</c:v>
                </c:pt>
                <c:pt idx="87">
                  <c:v>38813</c:v>
                </c:pt>
                <c:pt idx="88">
                  <c:v>38814</c:v>
                </c:pt>
                <c:pt idx="89">
                  <c:v>38817</c:v>
                </c:pt>
                <c:pt idx="90">
                  <c:v>38818</c:v>
                </c:pt>
                <c:pt idx="91">
                  <c:v>38819</c:v>
                </c:pt>
                <c:pt idx="92">
                  <c:v>38820</c:v>
                </c:pt>
                <c:pt idx="93">
                  <c:v>38824</c:v>
                </c:pt>
                <c:pt idx="94">
                  <c:v>38825</c:v>
                </c:pt>
                <c:pt idx="95">
                  <c:v>38826</c:v>
                </c:pt>
                <c:pt idx="96">
                  <c:v>38827</c:v>
                </c:pt>
                <c:pt idx="97">
                  <c:v>38831</c:v>
                </c:pt>
                <c:pt idx="98">
                  <c:v>38832</c:v>
                </c:pt>
                <c:pt idx="99">
                  <c:v>38833</c:v>
                </c:pt>
                <c:pt idx="100">
                  <c:v>38834</c:v>
                </c:pt>
                <c:pt idx="101">
                  <c:v>38835</c:v>
                </c:pt>
                <c:pt idx="102">
                  <c:v>38839</c:v>
                </c:pt>
                <c:pt idx="103">
                  <c:v>38840</c:v>
                </c:pt>
                <c:pt idx="104">
                  <c:v>38841</c:v>
                </c:pt>
                <c:pt idx="105">
                  <c:v>38842</c:v>
                </c:pt>
                <c:pt idx="106">
                  <c:v>38845</c:v>
                </c:pt>
                <c:pt idx="107">
                  <c:v>38846</c:v>
                </c:pt>
                <c:pt idx="108">
                  <c:v>38847</c:v>
                </c:pt>
                <c:pt idx="109">
                  <c:v>38848</c:v>
                </c:pt>
                <c:pt idx="110">
                  <c:v>38849</c:v>
                </c:pt>
                <c:pt idx="111">
                  <c:v>38852</c:v>
                </c:pt>
                <c:pt idx="112">
                  <c:v>38853</c:v>
                </c:pt>
                <c:pt idx="113">
                  <c:v>38854</c:v>
                </c:pt>
                <c:pt idx="114">
                  <c:v>38855</c:v>
                </c:pt>
                <c:pt idx="115">
                  <c:v>38856</c:v>
                </c:pt>
                <c:pt idx="116">
                  <c:v>38859</c:v>
                </c:pt>
                <c:pt idx="117">
                  <c:v>38860</c:v>
                </c:pt>
                <c:pt idx="118">
                  <c:v>38861</c:v>
                </c:pt>
                <c:pt idx="119">
                  <c:v>38862</c:v>
                </c:pt>
                <c:pt idx="120">
                  <c:v>38863</c:v>
                </c:pt>
                <c:pt idx="121">
                  <c:v>38866</c:v>
                </c:pt>
                <c:pt idx="122">
                  <c:v>38867</c:v>
                </c:pt>
                <c:pt idx="123">
                  <c:v>38868</c:v>
                </c:pt>
                <c:pt idx="124">
                  <c:v>38869</c:v>
                </c:pt>
                <c:pt idx="125">
                  <c:v>38870</c:v>
                </c:pt>
                <c:pt idx="126">
                  <c:v>38873</c:v>
                </c:pt>
                <c:pt idx="127">
                  <c:v>38874</c:v>
                </c:pt>
                <c:pt idx="128">
                  <c:v>38875</c:v>
                </c:pt>
                <c:pt idx="129">
                  <c:v>38876</c:v>
                </c:pt>
                <c:pt idx="130">
                  <c:v>38877</c:v>
                </c:pt>
                <c:pt idx="131">
                  <c:v>38880</c:v>
                </c:pt>
                <c:pt idx="132">
                  <c:v>38881</c:v>
                </c:pt>
                <c:pt idx="133">
                  <c:v>38882</c:v>
                </c:pt>
                <c:pt idx="134">
                  <c:v>38884</c:v>
                </c:pt>
                <c:pt idx="135">
                  <c:v>38887</c:v>
                </c:pt>
                <c:pt idx="136">
                  <c:v>38888</c:v>
                </c:pt>
                <c:pt idx="137">
                  <c:v>38889</c:v>
                </c:pt>
                <c:pt idx="138">
                  <c:v>38890</c:v>
                </c:pt>
                <c:pt idx="139">
                  <c:v>38891</c:v>
                </c:pt>
                <c:pt idx="140">
                  <c:v>38894</c:v>
                </c:pt>
                <c:pt idx="141">
                  <c:v>38895</c:v>
                </c:pt>
                <c:pt idx="142">
                  <c:v>38896</c:v>
                </c:pt>
                <c:pt idx="143">
                  <c:v>38897</c:v>
                </c:pt>
                <c:pt idx="144">
                  <c:v>38898</c:v>
                </c:pt>
                <c:pt idx="145">
                  <c:v>38901</c:v>
                </c:pt>
                <c:pt idx="146">
                  <c:v>38902</c:v>
                </c:pt>
                <c:pt idx="147">
                  <c:v>38903</c:v>
                </c:pt>
                <c:pt idx="148">
                  <c:v>38904</c:v>
                </c:pt>
                <c:pt idx="149">
                  <c:v>38905</c:v>
                </c:pt>
                <c:pt idx="150">
                  <c:v>38908</c:v>
                </c:pt>
                <c:pt idx="151">
                  <c:v>38909</c:v>
                </c:pt>
                <c:pt idx="152">
                  <c:v>38910</c:v>
                </c:pt>
                <c:pt idx="153">
                  <c:v>38911</c:v>
                </c:pt>
                <c:pt idx="154">
                  <c:v>38912</c:v>
                </c:pt>
                <c:pt idx="155">
                  <c:v>38915</c:v>
                </c:pt>
                <c:pt idx="156">
                  <c:v>38916</c:v>
                </c:pt>
                <c:pt idx="157">
                  <c:v>38917</c:v>
                </c:pt>
                <c:pt idx="158">
                  <c:v>38918</c:v>
                </c:pt>
                <c:pt idx="159">
                  <c:v>38919</c:v>
                </c:pt>
                <c:pt idx="160">
                  <c:v>38922</c:v>
                </c:pt>
                <c:pt idx="161">
                  <c:v>38923</c:v>
                </c:pt>
                <c:pt idx="162">
                  <c:v>38924</c:v>
                </c:pt>
                <c:pt idx="163">
                  <c:v>38925</c:v>
                </c:pt>
                <c:pt idx="164">
                  <c:v>38926</c:v>
                </c:pt>
                <c:pt idx="165">
                  <c:v>38929</c:v>
                </c:pt>
                <c:pt idx="166">
                  <c:v>38930</c:v>
                </c:pt>
                <c:pt idx="167">
                  <c:v>38931</c:v>
                </c:pt>
                <c:pt idx="168">
                  <c:v>38932</c:v>
                </c:pt>
                <c:pt idx="169">
                  <c:v>38933</c:v>
                </c:pt>
                <c:pt idx="170">
                  <c:v>38936</c:v>
                </c:pt>
                <c:pt idx="171">
                  <c:v>38937</c:v>
                </c:pt>
                <c:pt idx="172">
                  <c:v>38938</c:v>
                </c:pt>
                <c:pt idx="173">
                  <c:v>38939</c:v>
                </c:pt>
                <c:pt idx="174">
                  <c:v>38940</c:v>
                </c:pt>
                <c:pt idx="175">
                  <c:v>38943</c:v>
                </c:pt>
                <c:pt idx="176">
                  <c:v>38944</c:v>
                </c:pt>
                <c:pt idx="177">
                  <c:v>38945</c:v>
                </c:pt>
                <c:pt idx="178">
                  <c:v>38946</c:v>
                </c:pt>
                <c:pt idx="179">
                  <c:v>38947</c:v>
                </c:pt>
                <c:pt idx="180">
                  <c:v>38950</c:v>
                </c:pt>
                <c:pt idx="181">
                  <c:v>38951</c:v>
                </c:pt>
                <c:pt idx="182">
                  <c:v>38952</c:v>
                </c:pt>
                <c:pt idx="183">
                  <c:v>38953</c:v>
                </c:pt>
                <c:pt idx="184">
                  <c:v>38954</c:v>
                </c:pt>
                <c:pt idx="185">
                  <c:v>38957</c:v>
                </c:pt>
                <c:pt idx="186">
                  <c:v>38958</c:v>
                </c:pt>
                <c:pt idx="187">
                  <c:v>38959</c:v>
                </c:pt>
                <c:pt idx="188">
                  <c:v>38960</c:v>
                </c:pt>
                <c:pt idx="189">
                  <c:v>38961</c:v>
                </c:pt>
                <c:pt idx="190">
                  <c:v>38964</c:v>
                </c:pt>
                <c:pt idx="191">
                  <c:v>38965</c:v>
                </c:pt>
                <c:pt idx="192">
                  <c:v>38966</c:v>
                </c:pt>
                <c:pt idx="193">
                  <c:v>38968</c:v>
                </c:pt>
                <c:pt idx="194">
                  <c:v>38971</c:v>
                </c:pt>
                <c:pt idx="195">
                  <c:v>38972</c:v>
                </c:pt>
                <c:pt idx="196">
                  <c:v>38973</c:v>
                </c:pt>
                <c:pt idx="197">
                  <c:v>38974</c:v>
                </c:pt>
                <c:pt idx="198">
                  <c:v>38975</c:v>
                </c:pt>
                <c:pt idx="199">
                  <c:v>38978</c:v>
                </c:pt>
                <c:pt idx="200">
                  <c:v>38979</c:v>
                </c:pt>
                <c:pt idx="201">
                  <c:v>38980</c:v>
                </c:pt>
                <c:pt idx="202">
                  <c:v>38981</c:v>
                </c:pt>
                <c:pt idx="203">
                  <c:v>38982</c:v>
                </c:pt>
                <c:pt idx="204">
                  <c:v>38985</c:v>
                </c:pt>
                <c:pt idx="205">
                  <c:v>38986</c:v>
                </c:pt>
                <c:pt idx="206">
                  <c:v>38987</c:v>
                </c:pt>
                <c:pt idx="207">
                  <c:v>38988</c:v>
                </c:pt>
                <c:pt idx="208">
                  <c:v>38989</c:v>
                </c:pt>
                <c:pt idx="209">
                  <c:v>38992</c:v>
                </c:pt>
                <c:pt idx="210">
                  <c:v>38993</c:v>
                </c:pt>
                <c:pt idx="211">
                  <c:v>38994</c:v>
                </c:pt>
                <c:pt idx="212">
                  <c:v>38995</c:v>
                </c:pt>
                <c:pt idx="213">
                  <c:v>38996</c:v>
                </c:pt>
                <c:pt idx="214">
                  <c:v>38999</c:v>
                </c:pt>
                <c:pt idx="215">
                  <c:v>39000</c:v>
                </c:pt>
                <c:pt idx="216">
                  <c:v>39001</c:v>
                </c:pt>
                <c:pt idx="217">
                  <c:v>39003</c:v>
                </c:pt>
                <c:pt idx="218">
                  <c:v>39006</c:v>
                </c:pt>
                <c:pt idx="219">
                  <c:v>39007</c:v>
                </c:pt>
                <c:pt idx="220">
                  <c:v>39008</c:v>
                </c:pt>
                <c:pt idx="221">
                  <c:v>39009</c:v>
                </c:pt>
                <c:pt idx="222">
                  <c:v>39010</c:v>
                </c:pt>
                <c:pt idx="223">
                  <c:v>39013</c:v>
                </c:pt>
                <c:pt idx="224">
                  <c:v>39014</c:v>
                </c:pt>
                <c:pt idx="225">
                  <c:v>39015</c:v>
                </c:pt>
                <c:pt idx="226">
                  <c:v>39016</c:v>
                </c:pt>
                <c:pt idx="227">
                  <c:v>39017</c:v>
                </c:pt>
                <c:pt idx="228">
                  <c:v>39020</c:v>
                </c:pt>
                <c:pt idx="229">
                  <c:v>39021</c:v>
                </c:pt>
                <c:pt idx="230">
                  <c:v>39022</c:v>
                </c:pt>
                <c:pt idx="231">
                  <c:v>39024</c:v>
                </c:pt>
                <c:pt idx="232">
                  <c:v>39027</c:v>
                </c:pt>
                <c:pt idx="233">
                  <c:v>39028</c:v>
                </c:pt>
                <c:pt idx="234">
                  <c:v>39029</c:v>
                </c:pt>
                <c:pt idx="235">
                  <c:v>39030</c:v>
                </c:pt>
                <c:pt idx="236">
                  <c:v>39031</c:v>
                </c:pt>
                <c:pt idx="237">
                  <c:v>39034</c:v>
                </c:pt>
                <c:pt idx="238">
                  <c:v>39035</c:v>
                </c:pt>
                <c:pt idx="239">
                  <c:v>39037</c:v>
                </c:pt>
                <c:pt idx="240">
                  <c:v>39038</c:v>
                </c:pt>
                <c:pt idx="241">
                  <c:v>39042</c:v>
                </c:pt>
                <c:pt idx="242">
                  <c:v>39043</c:v>
                </c:pt>
                <c:pt idx="243">
                  <c:v>39044</c:v>
                </c:pt>
                <c:pt idx="244">
                  <c:v>39045</c:v>
                </c:pt>
                <c:pt idx="245">
                  <c:v>39048</c:v>
                </c:pt>
                <c:pt idx="246">
                  <c:v>39049</c:v>
                </c:pt>
                <c:pt idx="247">
                  <c:v>39050</c:v>
                </c:pt>
                <c:pt idx="248">
                  <c:v>39051</c:v>
                </c:pt>
                <c:pt idx="249">
                  <c:v>39052</c:v>
                </c:pt>
                <c:pt idx="250">
                  <c:v>39055</c:v>
                </c:pt>
                <c:pt idx="251">
                  <c:v>39056</c:v>
                </c:pt>
                <c:pt idx="252">
                  <c:v>39057</c:v>
                </c:pt>
                <c:pt idx="253">
                  <c:v>39058</c:v>
                </c:pt>
                <c:pt idx="254">
                  <c:v>39059</c:v>
                </c:pt>
                <c:pt idx="255">
                  <c:v>39062</c:v>
                </c:pt>
                <c:pt idx="256">
                  <c:v>39063</c:v>
                </c:pt>
                <c:pt idx="257">
                  <c:v>39064</c:v>
                </c:pt>
                <c:pt idx="258">
                  <c:v>39065</c:v>
                </c:pt>
                <c:pt idx="259">
                  <c:v>39066</c:v>
                </c:pt>
                <c:pt idx="260">
                  <c:v>39069</c:v>
                </c:pt>
                <c:pt idx="261">
                  <c:v>39070</c:v>
                </c:pt>
                <c:pt idx="262">
                  <c:v>39071</c:v>
                </c:pt>
                <c:pt idx="263">
                  <c:v>39072</c:v>
                </c:pt>
                <c:pt idx="264">
                  <c:v>39073</c:v>
                </c:pt>
                <c:pt idx="265">
                  <c:v>39077</c:v>
                </c:pt>
                <c:pt idx="266">
                  <c:v>39078</c:v>
                </c:pt>
                <c:pt idx="267">
                  <c:v>39079</c:v>
                </c:pt>
                <c:pt idx="268">
                  <c:v>39084</c:v>
                </c:pt>
                <c:pt idx="269">
                  <c:v>39085</c:v>
                </c:pt>
                <c:pt idx="270">
                  <c:v>39086</c:v>
                </c:pt>
                <c:pt idx="271">
                  <c:v>39087</c:v>
                </c:pt>
                <c:pt idx="272">
                  <c:v>39090</c:v>
                </c:pt>
                <c:pt idx="273">
                  <c:v>39091</c:v>
                </c:pt>
                <c:pt idx="274">
                  <c:v>39092</c:v>
                </c:pt>
                <c:pt idx="275">
                  <c:v>39093</c:v>
                </c:pt>
                <c:pt idx="276">
                  <c:v>39094</c:v>
                </c:pt>
                <c:pt idx="277">
                  <c:v>39097</c:v>
                </c:pt>
                <c:pt idx="278">
                  <c:v>39098</c:v>
                </c:pt>
                <c:pt idx="279">
                  <c:v>39099</c:v>
                </c:pt>
                <c:pt idx="280">
                  <c:v>39100</c:v>
                </c:pt>
                <c:pt idx="281">
                  <c:v>39101</c:v>
                </c:pt>
                <c:pt idx="282">
                  <c:v>39104</c:v>
                </c:pt>
                <c:pt idx="283">
                  <c:v>39105</c:v>
                </c:pt>
                <c:pt idx="284">
                  <c:v>39106</c:v>
                </c:pt>
                <c:pt idx="285">
                  <c:v>39108</c:v>
                </c:pt>
                <c:pt idx="286">
                  <c:v>39111</c:v>
                </c:pt>
                <c:pt idx="287">
                  <c:v>39112</c:v>
                </c:pt>
                <c:pt idx="288">
                  <c:v>39113</c:v>
                </c:pt>
                <c:pt idx="289">
                  <c:v>39114</c:v>
                </c:pt>
                <c:pt idx="290">
                  <c:v>39115</c:v>
                </c:pt>
                <c:pt idx="291">
                  <c:v>39118</c:v>
                </c:pt>
                <c:pt idx="292">
                  <c:v>39119</c:v>
                </c:pt>
                <c:pt idx="293">
                  <c:v>39120</c:v>
                </c:pt>
                <c:pt idx="294">
                  <c:v>39121</c:v>
                </c:pt>
                <c:pt idx="295">
                  <c:v>39122</c:v>
                </c:pt>
                <c:pt idx="296">
                  <c:v>39125</c:v>
                </c:pt>
                <c:pt idx="297">
                  <c:v>39126</c:v>
                </c:pt>
                <c:pt idx="298">
                  <c:v>39127</c:v>
                </c:pt>
                <c:pt idx="299">
                  <c:v>39128</c:v>
                </c:pt>
                <c:pt idx="300">
                  <c:v>39129</c:v>
                </c:pt>
                <c:pt idx="301">
                  <c:v>39134</c:v>
                </c:pt>
                <c:pt idx="302">
                  <c:v>39135</c:v>
                </c:pt>
                <c:pt idx="303">
                  <c:v>39136</c:v>
                </c:pt>
                <c:pt idx="304">
                  <c:v>39139</c:v>
                </c:pt>
                <c:pt idx="305">
                  <c:v>39140</c:v>
                </c:pt>
                <c:pt idx="306">
                  <c:v>39141</c:v>
                </c:pt>
                <c:pt idx="307">
                  <c:v>39142</c:v>
                </c:pt>
                <c:pt idx="308">
                  <c:v>39143</c:v>
                </c:pt>
                <c:pt idx="309">
                  <c:v>39146</c:v>
                </c:pt>
                <c:pt idx="310">
                  <c:v>39147</c:v>
                </c:pt>
                <c:pt idx="311">
                  <c:v>39148</c:v>
                </c:pt>
                <c:pt idx="312">
                  <c:v>39149</c:v>
                </c:pt>
                <c:pt idx="313">
                  <c:v>39150</c:v>
                </c:pt>
                <c:pt idx="314">
                  <c:v>39153</c:v>
                </c:pt>
                <c:pt idx="315">
                  <c:v>39154</c:v>
                </c:pt>
                <c:pt idx="316">
                  <c:v>39155</c:v>
                </c:pt>
                <c:pt idx="317">
                  <c:v>39156</c:v>
                </c:pt>
                <c:pt idx="318">
                  <c:v>39157</c:v>
                </c:pt>
                <c:pt idx="319">
                  <c:v>39160</c:v>
                </c:pt>
                <c:pt idx="320">
                  <c:v>39161</c:v>
                </c:pt>
                <c:pt idx="321">
                  <c:v>39162</c:v>
                </c:pt>
                <c:pt idx="322">
                  <c:v>39163</c:v>
                </c:pt>
                <c:pt idx="323">
                  <c:v>39164</c:v>
                </c:pt>
                <c:pt idx="324">
                  <c:v>39167</c:v>
                </c:pt>
                <c:pt idx="325">
                  <c:v>39168</c:v>
                </c:pt>
                <c:pt idx="326">
                  <c:v>39169</c:v>
                </c:pt>
                <c:pt idx="327">
                  <c:v>39170</c:v>
                </c:pt>
                <c:pt idx="328">
                  <c:v>39171</c:v>
                </c:pt>
                <c:pt idx="329">
                  <c:v>39174</c:v>
                </c:pt>
                <c:pt idx="330">
                  <c:v>39175</c:v>
                </c:pt>
                <c:pt idx="331">
                  <c:v>39176</c:v>
                </c:pt>
                <c:pt idx="332">
                  <c:v>39177</c:v>
                </c:pt>
                <c:pt idx="333">
                  <c:v>39181</c:v>
                </c:pt>
                <c:pt idx="334">
                  <c:v>39182</c:v>
                </c:pt>
                <c:pt idx="335">
                  <c:v>39183</c:v>
                </c:pt>
                <c:pt idx="336">
                  <c:v>39184</c:v>
                </c:pt>
                <c:pt idx="337">
                  <c:v>39185</c:v>
                </c:pt>
                <c:pt idx="338">
                  <c:v>39188</c:v>
                </c:pt>
                <c:pt idx="339">
                  <c:v>39189</c:v>
                </c:pt>
                <c:pt idx="340">
                  <c:v>39190</c:v>
                </c:pt>
                <c:pt idx="341">
                  <c:v>39191</c:v>
                </c:pt>
                <c:pt idx="342">
                  <c:v>39192</c:v>
                </c:pt>
                <c:pt idx="343">
                  <c:v>39195</c:v>
                </c:pt>
                <c:pt idx="344">
                  <c:v>39196</c:v>
                </c:pt>
                <c:pt idx="345">
                  <c:v>39197</c:v>
                </c:pt>
                <c:pt idx="346">
                  <c:v>39198</c:v>
                </c:pt>
                <c:pt idx="347">
                  <c:v>39199</c:v>
                </c:pt>
                <c:pt idx="348">
                  <c:v>39202</c:v>
                </c:pt>
                <c:pt idx="349">
                  <c:v>39204</c:v>
                </c:pt>
                <c:pt idx="350">
                  <c:v>39205</c:v>
                </c:pt>
                <c:pt idx="351">
                  <c:v>39206</c:v>
                </c:pt>
                <c:pt idx="352">
                  <c:v>39209</c:v>
                </c:pt>
                <c:pt idx="353">
                  <c:v>39210</c:v>
                </c:pt>
                <c:pt idx="354">
                  <c:v>39211</c:v>
                </c:pt>
                <c:pt idx="355">
                  <c:v>39212</c:v>
                </c:pt>
                <c:pt idx="356">
                  <c:v>39213</c:v>
                </c:pt>
                <c:pt idx="357">
                  <c:v>39216</c:v>
                </c:pt>
                <c:pt idx="358">
                  <c:v>39217</c:v>
                </c:pt>
                <c:pt idx="359">
                  <c:v>39218</c:v>
                </c:pt>
                <c:pt idx="360">
                  <c:v>39219</c:v>
                </c:pt>
                <c:pt idx="361">
                  <c:v>39220</c:v>
                </c:pt>
                <c:pt idx="362">
                  <c:v>39223</c:v>
                </c:pt>
                <c:pt idx="363">
                  <c:v>39224</c:v>
                </c:pt>
                <c:pt idx="364">
                  <c:v>39225</c:v>
                </c:pt>
                <c:pt idx="365">
                  <c:v>39226</c:v>
                </c:pt>
                <c:pt idx="366">
                  <c:v>39227</c:v>
                </c:pt>
                <c:pt idx="367">
                  <c:v>39230</c:v>
                </c:pt>
                <c:pt idx="368">
                  <c:v>39231</c:v>
                </c:pt>
                <c:pt idx="369">
                  <c:v>39232</c:v>
                </c:pt>
                <c:pt idx="370">
                  <c:v>39233</c:v>
                </c:pt>
                <c:pt idx="371">
                  <c:v>39234</c:v>
                </c:pt>
                <c:pt idx="372">
                  <c:v>39237</c:v>
                </c:pt>
                <c:pt idx="373">
                  <c:v>39238</c:v>
                </c:pt>
                <c:pt idx="374">
                  <c:v>39239</c:v>
                </c:pt>
                <c:pt idx="375">
                  <c:v>39241</c:v>
                </c:pt>
                <c:pt idx="376">
                  <c:v>39244</c:v>
                </c:pt>
                <c:pt idx="377">
                  <c:v>39245</c:v>
                </c:pt>
                <c:pt idx="378">
                  <c:v>39246</c:v>
                </c:pt>
                <c:pt idx="379">
                  <c:v>39247</c:v>
                </c:pt>
                <c:pt idx="380">
                  <c:v>39248</c:v>
                </c:pt>
                <c:pt idx="381">
                  <c:v>39251</c:v>
                </c:pt>
                <c:pt idx="382">
                  <c:v>39252</c:v>
                </c:pt>
                <c:pt idx="383">
                  <c:v>39253</c:v>
                </c:pt>
                <c:pt idx="384">
                  <c:v>39254</c:v>
                </c:pt>
                <c:pt idx="385">
                  <c:v>39255</c:v>
                </c:pt>
                <c:pt idx="386">
                  <c:v>39258</c:v>
                </c:pt>
                <c:pt idx="387">
                  <c:v>39259</c:v>
                </c:pt>
                <c:pt idx="388">
                  <c:v>39260</c:v>
                </c:pt>
                <c:pt idx="389">
                  <c:v>39261</c:v>
                </c:pt>
                <c:pt idx="390">
                  <c:v>39262</c:v>
                </c:pt>
                <c:pt idx="391">
                  <c:v>39265</c:v>
                </c:pt>
                <c:pt idx="392">
                  <c:v>39266</c:v>
                </c:pt>
                <c:pt idx="393">
                  <c:v>39267</c:v>
                </c:pt>
                <c:pt idx="394">
                  <c:v>39268</c:v>
                </c:pt>
                <c:pt idx="395">
                  <c:v>39269</c:v>
                </c:pt>
                <c:pt idx="396">
                  <c:v>39273</c:v>
                </c:pt>
                <c:pt idx="397">
                  <c:v>39274</c:v>
                </c:pt>
                <c:pt idx="398">
                  <c:v>39275</c:v>
                </c:pt>
                <c:pt idx="399">
                  <c:v>39276</c:v>
                </c:pt>
                <c:pt idx="400">
                  <c:v>39279</c:v>
                </c:pt>
                <c:pt idx="401">
                  <c:v>39280</c:v>
                </c:pt>
                <c:pt idx="402">
                  <c:v>39281</c:v>
                </c:pt>
                <c:pt idx="403">
                  <c:v>39282</c:v>
                </c:pt>
                <c:pt idx="404">
                  <c:v>39283</c:v>
                </c:pt>
                <c:pt idx="405">
                  <c:v>39286</c:v>
                </c:pt>
                <c:pt idx="406">
                  <c:v>39287</c:v>
                </c:pt>
                <c:pt idx="407">
                  <c:v>39288</c:v>
                </c:pt>
                <c:pt idx="408">
                  <c:v>39289</c:v>
                </c:pt>
                <c:pt idx="409">
                  <c:v>39290</c:v>
                </c:pt>
                <c:pt idx="410">
                  <c:v>39293</c:v>
                </c:pt>
                <c:pt idx="411">
                  <c:v>39294</c:v>
                </c:pt>
                <c:pt idx="412">
                  <c:v>39295</c:v>
                </c:pt>
                <c:pt idx="413">
                  <c:v>39296</c:v>
                </c:pt>
                <c:pt idx="414">
                  <c:v>39297</c:v>
                </c:pt>
                <c:pt idx="415">
                  <c:v>39300</c:v>
                </c:pt>
                <c:pt idx="416">
                  <c:v>39301</c:v>
                </c:pt>
                <c:pt idx="417">
                  <c:v>39302</c:v>
                </c:pt>
                <c:pt idx="418">
                  <c:v>39303</c:v>
                </c:pt>
                <c:pt idx="419">
                  <c:v>39304</c:v>
                </c:pt>
                <c:pt idx="420">
                  <c:v>39307</c:v>
                </c:pt>
                <c:pt idx="421">
                  <c:v>39308</c:v>
                </c:pt>
                <c:pt idx="422">
                  <c:v>39309</c:v>
                </c:pt>
                <c:pt idx="423">
                  <c:v>39310</c:v>
                </c:pt>
                <c:pt idx="424">
                  <c:v>39311</c:v>
                </c:pt>
                <c:pt idx="425">
                  <c:v>39314</c:v>
                </c:pt>
                <c:pt idx="426">
                  <c:v>39315</c:v>
                </c:pt>
                <c:pt idx="427">
                  <c:v>39316</c:v>
                </c:pt>
                <c:pt idx="428">
                  <c:v>39317</c:v>
                </c:pt>
                <c:pt idx="429">
                  <c:v>39318</c:v>
                </c:pt>
                <c:pt idx="430">
                  <c:v>39321</c:v>
                </c:pt>
                <c:pt idx="431">
                  <c:v>39322</c:v>
                </c:pt>
                <c:pt idx="432">
                  <c:v>39323</c:v>
                </c:pt>
                <c:pt idx="433">
                  <c:v>39324</c:v>
                </c:pt>
                <c:pt idx="434">
                  <c:v>39325</c:v>
                </c:pt>
                <c:pt idx="435">
                  <c:v>39328</c:v>
                </c:pt>
                <c:pt idx="436">
                  <c:v>39329</c:v>
                </c:pt>
                <c:pt idx="437">
                  <c:v>39330</c:v>
                </c:pt>
                <c:pt idx="438">
                  <c:v>39331</c:v>
                </c:pt>
                <c:pt idx="439">
                  <c:v>39335</c:v>
                </c:pt>
                <c:pt idx="440">
                  <c:v>39336</c:v>
                </c:pt>
                <c:pt idx="441">
                  <c:v>39337</c:v>
                </c:pt>
                <c:pt idx="442">
                  <c:v>39338</c:v>
                </c:pt>
                <c:pt idx="443">
                  <c:v>39339</c:v>
                </c:pt>
                <c:pt idx="444">
                  <c:v>39342</c:v>
                </c:pt>
                <c:pt idx="445">
                  <c:v>39343</c:v>
                </c:pt>
                <c:pt idx="446">
                  <c:v>39344</c:v>
                </c:pt>
                <c:pt idx="447">
                  <c:v>39345</c:v>
                </c:pt>
                <c:pt idx="448">
                  <c:v>39346</c:v>
                </c:pt>
                <c:pt idx="449">
                  <c:v>39349</c:v>
                </c:pt>
                <c:pt idx="450">
                  <c:v>39350</c:v>
                </c:pt>
                <c:pt idx="451">
                  <c:v>39351</c:v>
                </c:pt>
                <c:pt idx="452">
                  <c:v>39352</c:v>
                </c:pt>
                <c:pt idx="453">
                  <c:v>39353</c:v>
                </c:pt>
                <c:pt idx="454">
                  <c:v>39356</c:v>
                </c:pt>
                <c:pt idx="455">
                  <c:v>39357</c:v>
                </c:pt>
                <c:pt idx="456">
                  <c:v>39358</c:v>
                </c:pt>
                <c:pt idx="457">
                  <c:v>39359</c:v>
                </c:pt>
                <c:pt idx="458">
                  <c:v>39360</c:v>
                </c:pt>
                <c:pt idx="459">
                  <c:v>39363</c:v>
                </c:pt>
                <c:pt idx="460">
                  <c:v>39364</c:v>
                </c:pt>
                <c:pt idx="461">
                  <c:v>39365</c:v>
                </c:pt>
                <c:pt idx="462">
                  <c:v>39366</c:v>
                </c:pt>
                <c:pt idx="463">
                  <c:v>39370</c:v>
                </c:pt>
                <c:pt idx="464">
                  <c:v>39371</c:v>
                </c:pt>
                <c:pt idx="465">
                  <c:v>39372</c:v>
                </c:pt>
                <c:pt idx="466">
                  <c:v>39373</c:v>
                </c:pt>
                <c:pt idx="467">
                  <c:v>39374</c:v>
                </c:pt>
                <c:pt idx="468">
                  <c:v>39377</c:v>
                </c:pt>
                <c:pt idx="469">
                  <c:v>39378</c:v>
                </c:pt>
                <c:pt idx="470">
                  <c:v>39379</c:v>
                </c:pt>
                <c:pt idx="471">
                  <c:v>39380</c:v>
                </c:pt>
                <c:pt idx="472">
                  <c:v>39381</c:v>
                </c:pt>
                <c:pt idx="473">
                  <c:v>39384</c:v>
                </c:pt>
                <c:pt idx="474">
                  <c:v>39385</c:v>
                </c:pt>
                <c:pt idx="475">
                  <c:v>39386</c:v>
                </c:pt>
                <c:pt idx="476">
                  <c:v>39387</c:v>
                </c:pt>
                <c:pt idx="477">
                  <c:v>39391</c:v>
                </c:pt>
                <c:pt idx="478">
                  <c:v>39392</c:v>
                </c:pt>
                <c:pt idx="479">
                  <c:v>39393</c:v>
                </c:pt>
                <c:pt idx="480">
                  <c:v>39394</c:v>
                </c:pt>
                <c:pt idx="481">
                  <c:v>39395</c:v>
                </c:pt>
                <c:pt idx="482">
                  <c:v>39398</c:v>
                </c:pt>
                <c:pt idx="483">
                  <c:v>39399</c:v>
                </c:pt>
                <c:pt idx="484">
                  <c:v>39400</c:v>
                </c:pt>
                <c:pt idx="485">
                  <c:v>39402</c:v>
                </c:pt>
                <c:pt idx="486">
                  <c:v>39405</c:v>
                </c:pt>
                <c:pt idx="487">
                  <c:v>39407</c:v>
                </c:pt>
                <c:pt idx="488">
                  <c:v>39408</c:v>
                </c:pt>
                <c:pt idx="489">
                  <c:v>39409</c:v>
                </c:pt>
                <c:pt idx="490">
                  <c:v>39412</c:v>
                </c:pt>
                <c:pt idx="491">
                  <c:v>39413</c:v>
                </c:pt>
                <c:pt idx="492">
                  <c:v>39414</c:v>
                </c:pt>
                <c:pt idx="493">
                  <c:v>39415</c:v>
                </c:pt>
                <c:pt idx="494">
                  <c:v>39416</c:v>
                </c:pt>
                <c:pt idx="495">
                  <c:v>39419</c:v>
                </c:pt>
                <c:pt idx="496">
                  <c:v>39420</c:v>
                </c:pt>
                <c:pt idx="497">
                  <c:v>39421</c:v>
                </c:pt>
                <c:pt idx="498">
                  <c:v>39422</c:v>
                </c:pt>
                <c:pt idx="499">
                  <c:v>39423</c:v>
                </c:pt>
                <c:pt idx="500">
                  <c:v>39426</c:v>
                </c:pt>
                <c:pt idx="501">
                  <c:v>39427</c:v>
                </c:pt>
                <c:pt idx="502">
                  <c:v>39428</c:v>
                </c:pt>
                <c:pt idx="503">
                  <c:v>39429</c:v>
                </c:pt>
                <c:pt idx="504">
                  <c:v>39430</c:v>
                </c:pt>
                <c:pt idx="505">
                  <c:v>39433</c:v>
                </c:pt>
                <c:pt idx="506">
                  <c:v>39434</c:v>
                </c:pt>
                <c:pt idx="507">
                  <c:v>39435</c:v>
                </c:pt>
                <c:pt idx="508">
                  <c:v>39436</c:v>
                </c:pt>
                <c:pt idx="509">
                  <c:v>39437</c:v>
                </c:pt>
                <c:pt idx="510">
                  <c:v>39442</c:v>
                </c:pt>
                <c:pt idx="511">
                  <c:v>39443</c:v>
                </c:pt>
                <c:pt idx="512">
                  <c:v>39444</c:v>
                </c:pt>
                <c:pt idx="513">
                  <c:v>39449</c:v>
                </c:pt>
                <c:pt idx="514">
                  <c:v>39450</c:v>
                </c:pt>
                <c:pt idx="515">
                  <c:v>39451</c:v>
                </c:pt>
                <c:pt idx="516">
                  <c:v>39454</c:v>
                </c:pt>
                <c:pt idx="517">
                  <c:v>39455</c:v>
                </c:pt>
                <c:pt idx="518">
                  <c:v>39456</c:v>
                </c:pt>
                <c:pt idx="519">
                  <c:v>39457</c:v>
                </c:pt>
                <c:pt idx="520">
                  <c:v>39458</c:v>
                </c:pt>
                <c:pt idx="521">
                  <c:v>39461</c:v>
                </c:pt>
                <c:pt idx="522">
                  <c:v>39462</c:v>
                </c:pt>
                <c:pt idx="523">
                  <c:v>39463</c:v>
                </c:pt>
                <c:pt idx="524">
                  <c:v>39464</c:v>
                </c:pt>
                <c:pt idx="525">
                  <c:v>39465</c:v>
                </c:pt>
                <c:pt idx="526">
                  <c:v>39468</c:v>
                </c:pt>
                <c:pt idx="527">
                  <c:v>39469</c:v>
                </c:pt>
                <c:pt idx="528">
                  <c:v>39470</c:v>
                </c:pt>
                <c:pt idx="529">
                  <c:v>39471</c:v>
                </c:pt>
                <c:pt idx="530">
                  <c:v>39475</c:v>
                </c:pt>
                <c:pt idx="531">
                  <c:v>39476</c:v>
                </c:pt>
                <c:pt idx="532">
                  <c:v>39477</c:v>
                </c:pt>
                <c:pt idx="533">
                  <c:v>39478</c:v>
                </c:pt>
                <c:pt idx="534">
                  <c:v>39479</c:v>
                </c:pt>
                <c:pt idx="535">
                  <c:v>39484</c:v>
                </c:pt>
                <c:pt idx="536">
                  <c:v>39485</c:v>
                </c:pt>
                <c:pt idx="537">
                  <c:v>39486</c:v>
                </c:pt>
                <c:pt idx="538">
                  <c:v>39489</c:v>
                </c:pt>
                <c:pt idx="539">
                  <c:v>39490</c:v>
                </c:pt>
                <c:pt idx="540">
                  <c:v>39491</c:v>
                </c:pt>
                <c:pt idx="541">
                  <c:v>39492</c:v>
                </c:pt>
                <c:pt idx="542">
                  <c:v>39493</c:v>
                </c:pt>
                <c:pt idx="543">
                  <c:v>39496</c:v>
                </c:pt>
                <c:pt idx="544">
                  <c:v>39497</c:v>
                </c:pt>
                <c:pt idx="545">
                  <c:v>39498</c:v>
                </c:pt>
                <c:pt idx="546">
                  <c:v>39499</c:v>
                </c:pt>
                <c:pt idx="547">
                  <c:v>39500</c:v>
                </c:pt>
                <c:pt idx="548">
                  <c:v>39503</c:v>
                </c:pt>
                <c:pt idx="549">
                  <c:v>39504</c:v>
                </c:pt>
                <c:pt idx="550">
                  <c:v>39505</c:v>
                </c:pt>
                <c:pt idx="551">
                  <c:v>39506</c:v>
                </c:pt>
                <c:pt idx="552">
                  <c:v>39507</c:v>
                </c:pt>
                <c:pt idx="553">
                  <c:v>39510</c:v>
                </c:pt>
                <c:pt idx="554">
                  <c:v>39511</c:v>
                </c:pt>
                <c:pt idx="555">
                  <c:v>39512</c:v>
                </c:pt>
                <c:pt idx="556">
                  <c:v>39513</c:v>
                </c:pt>
                <c:pt idx="557">
                  <c:v>39514</c:v>
                </c:pt>
                <c:pt idx="558">
                  <c:v>39517</c:v>
                </c:pt>
                <c:pt idx="559">
                  <c:v>39518</c:v>
                </c:pt>
                <c:pt idx="560">
                  <c:v>39519</c:v>
                </c:pt>
                <c:pt idx="561">
                  <c:v>39520</c:v>
                </c:pt>
                <c:pt idx="562">
                  <c:v>39521</c:v>
                </c:pt>
                <c:pt idx="563">
                  <c:v>39524</c:v>
                </c:pt>
                <c:pt idx="564">
                  <c:v>39525</c:v>
                </c:pt>
                <c:pt idx="565">
                  <c:v>39526</c:v>
                </c:pt>
                <c:pt idx="566">
                  <c:v>39527</c:v>
                </c:pt>
                <c:pt idx="567">
                  <c:v>39531</c:v>
                </c:pt>
                <c:pt idx="568">
                  <c:v>39532</c:v>
                </c:pt>
                <c:pt idx="569">
                  <c:v>39533</c:v>
                </c:pt>
                <c:pt idx="570">
                  <c:v>39534</c:v>
                </c:pt>
                <c:pt idx="571">
                  <c:v>39535</c:v>
                </c:pt>
                <c:pt idx="572">
                  <c:v>39538</c:v>
                </c:pt>
                <c:pt idx="573">
                  <c:v>39539</c:v>
                </c:pt>
                <c:pt idx="574">
                  <c:v>39540</c:v>
                </c:pt>
                <c:pt idx="575">
                  <c:v>39541</c:v>
                </c:pt>
                <c:pt idx="576">
                  <c:v>39542</c:v>
                </c:pt>
                <c:pt idx="577">
                  <c:v>39545</c:v>
                </c:pt>
                <c:pt idx="578">
                  <c:v>39546</c:v>
                </c:pt>
                <c:pt idx="579">
                  <c:v>39547</c:v>
                </c:pt>
                <c:pt idx="580">
                  <c:v>39548</c:v>
                </c:pt>
                <c:pt idx="581">
                  <c:v>39549</c:v>
                </c:pt>
                <c:pt idx="582">
                  <c:v>39552</c:v>
                </c:pt>
                <c:pt idx="583">
                  <c:v>39553</c:v>
                </c:pt>
                <c:pt idx="584">
                  <c:v>39554</c:v>
                </c:pt>
                <c:pt idx="585">
                  <c:v>39555</c:v>
                </c:pt>
                <c:pt idx="586">
                  <c:v>39556</c:v>
                </c:pt>
                <c:pt idx="587">
                  <c:v>39560</c:v>
                </c:pt>
                <c:pt idx="588">
                  <c:v>39561</c:v>
                </c:pt>
                <c:pt idx="589">
                  <c:v>39562</c:v>
                </c:pt>
                <c:pt idx="590">
                  <c:v>39563</c:v>
                </c:pt>
                <c:pt idx="591">
                  <c:v>39566</c:v>
                </c:pt>
                <c:pt idx="592">
                  <c:v>39567</c:v>
                </c:pt>
                <c:pt idx="593">
                  <c:v>39568</c:v>
                </c:pt>
                <c:pt idx="594">
                  <c:v>39570</c:v>
                </c:pt>
                <c:pt idx="595">
                  <c:v>39573</c:v>
                </c:pt>
                <c:pt idx="596">
                  <c:v>39574</c:v>
                </c:pt>
                <c:pt idx="597">
                  <c:v>39575</c:v>
                </c:pt>
                <c:pt idx="598">
                  <c:v>39576</c:v>
                </c:pt>
                <c:pt idx="599">
                  <c:v>39577</c:v>
                </c:pt>
                <c:pt idx="600">
                  <c:v>39580</c:v>
                </c:pt>
                <c:pt idx="601">
                  <c:v>39581</c:v>
                </c:pt>
                <c:pt idx="602">
                  <c:v>39582</c:v>
                </c:pt>
                <c:pt idx="603">
                  <c:v>39583</c:v>
                </c:pt>
                <c:pt idx="604">
                  <c:v>39584</c:v>
                </c:pt>
                <c:pt idx="605">
                  <c:v>39587</c:v>
                </c:pt>
                <c:pt idx="606">
                  <c:v>39588</c:v>
                </c:pt>
                <c:pt idx="607">
                  <c:v>39589</c:v>
                </c:pt>
                <c:pt idx="608">
                  <c:v>39591</c:v>
                </c:pt>
                <c:pt idx="609">
                  <c:v>39594</c:v>
                </c:pt>
                <c:pt idx="610">
                  <c:v>39595</c:v>
                </c:pt>
                <c:pt idx="611">
                  <c:v>39596</c:v>
                </c:pt>
                <c:pt idx="612">
                  <c:v>39597</c:v>
                </c:pt>
                <c:pt idx="613">
                  <c:v>39598</c:v>
                </c:pt>
                <c:pt idx="614">
                  <c:v>39601</c:v>
                </c:pt>
                <c:pt idx="615">
                  <c:v>39602</c:v>
                </c:pt>
                <c:pt idx="616">
                  <c:v>39603</c:v>
                </c:pt>
                <c:pt idx="617">
                  <c:v>39604</c:v>
                </c:pt>
                <c:pt idx="618">
                  <c:v>39605</c:v>
                </c:pt>
                <c:pt idx="619">
                  <c:v>39608</c:v>
                </c:pt>
                <c:pt idx="620">
                  <c:v>39609</c:v>
                </c:pt>
                <c:pt idx="621">
                  <c:v>39610</c:v>
                </c:pt>
                <c:pt idx="622">
                  <c:v>39611</c:v>
                </c:pt>
                <c:pt idx="623">
                  <c:v>39612</c:v>
                </c:pt>
                <c:pt idx="624">
                  <c:v>39615</c:v>
                </c:pt>
                <c:pt idx="625">
                  <c:v>39616</c:v>
                </c:pt>
                <c:pt idx="626">
                  <c:v>39617</c:v>
                </c:pt>
                <c:pt idx="627">
                  <c:v>39618</c:v>
                </c:pt>
                <c:pt idx="628">
                  <c:v>39619</c:v>
                </c:pt>
                <c:pt idx="629">
                  <c:v>39622</c:v>
                </c:pt>
                <c:pt idx="630">
                  <c:v>39623</c:v>
                </c:pt>
                <c:pt idx="631">
                  <c:v>39624</c:v>
                </c:pt>
                <c:pt idx="632">
                  <c:v>39625</c:v>
                </c:pt>
                <c:pt idx="633">
                  <c:v>39626</c:v>
                </c:pt>
                <c:pt idx="634">
                  <c:v>39629</c:v>
                </c:pt>
                <c:pt idx="635">
                  <c:v>39630</c:v>
                </c:pt>
                <c:pt idx="636">
                  <c:v>39631</c:v>
                </c:pt>
                <c:pt idx="637">
                  <c:v>39632</c:v>
                </c:pt>
                <c:pt idx="638">
                  <c:v>39633</c:v>
                </c:pt>
                <c:pt idx="639">
                  <c:v>39636</c:v>
                </c:pt>
                <c:pt idx="640">
                  <c:v>39637</c:v>
                </c:pt>
                <c:pt idx="641">
                  <c:v>39639</c:v>
                </c:pt>
                <c:pt idx="642">
                  <c:v>39640</c:v>
                </c:pt>
                <c:pt idx="643">
                  <c:v>39643</c:v>
                </c:pt>
                <c:pt idx="644">
                  <c:v>39644</c:v>
                </c:pt>
                <c:pt idx="645">
                  <c:v>39645</c:v>
                </c:pt>
                <c:pt idx="646">
                  <c:v>39646</c:v>
                </c:pt>
                <c:pt idx="647">
                  <c:v>39647</c:v>
                </c:pt>
                <c:pt idx="648">
                  <c:v>39650</c:v>
                </c:pt>
                <c:pt idx="649">
                  <c:v>39651</c:v>
                </c:pt>
                <c:pt idx="650">
                  <c:v>39652</c:v>
                </c:pt>
                <c:pt idx="651">
                  <c:v>39653</c:v>
                </c:pt>
                <c:pt idx="652">
                  <c:v>39654</c:v>
                </c:pt>
                <c:pt idx="653">
                  <c:v>39657</c:v>
                </c:pt>
                <c:pt idx="654">
                  <c:v>39658</c:v>
                </c:pt>
                <c:pt idx="655">
                  <c:v>39659</c:v>
                </c:pt>
                <c:pt idx="656">
                  <c:v>39660</c:v>
                </c:pt>
                <c:pt idx="657">
                  <c:v>39661</c:v>
                </c:pt>
                <c:pt idx="658">
                  <c:v>39664</c:v>
                </c:pt>
                <c:pt idx="659">
                  <c:v>39665</c:v>
                </c:pt>
                <c:pt idx="660">
                  <c:v>39666</c:v>
                </c:pt>
                <c:pt idx="661">
                  <c:v>39667</c:v>
                </c:pt>
                <c:pt idx="662">
                  <c:v>39668</c:v>
                </c:pt>
                <c:pt idx="663">
                  <c:v>39671</c:v>
                </c:pt>
                <c:pt idx="664">
                  <c:v>39672</c:v>
                </c:pt>
                <c:pt idx="665">
                  <c:v>39673</c:v>
                </c:pt>
                <c:pt idx="666">
                  <c:v>39674</c:v>
                </c:pt>
                <c:pt idx="667">
                  <c:v>39675</c:v>
                </c:pt>
                <c:pt idx="668">
                  <c:v>39678</c:v>
                </c:pt>
                <c:pt idx="669">
                  <c:v>39679</c:v>
                </c:pt>
                <c:pt idx="670">
                  <c:v>39680</c:v>
                </c:pt>
                <c:pt idx="671">
                  <c:v>39681</c:v>
                </c:pt>
                <c:pt idx="672">
                  <c:v>39682</c:v>
                </c:pt>
                <c:pt idx="673">
                  <c:v>39685</c:v>
                </c:pt>
                <c:pt idx="674">
                  <c:v>39686</c:v>
                </c:pt>
                <c:pt idx="675">
                  <c:v>39687</c:v>
                </c:pt>
                <c:pt idx="676">
                  <c:v>39688</c:v>
                </c:pt>
                <c:pt idx="677">
                  <c:v>39689</c:v>
                </c:pt>
                <c:pt idx="678">
                  <c:v>39692</c:v>
                </c:pt>
                <c:pt idx="679">
                  <c:v>39693</c:v>
                </c:pt>
                <c:pt idx="680">
                  <c:v>39694</c:v>
                </c:pt>
                <c:pt idx="681">
                  <c:v>39695</c:v>
                </c:pt>
                <c:pt idx="682">
                  <c:v>39696</c:v>
                </c:pt>
                <c:pt idx="683">
                  <c:v>39699</c:v>
                </c:pt>
                <c:pt idx="684">
                  <c:v>39700</c:v>
                </c:pt>
                <c:pt idx="685">
                  <c:v>39701</c:v>
                </c:pt>
                <c:pt idx="686">
                  <c:v>39702</c:v>
                </c:pt>
                <c:pt idx="687">
                  <c:v>39703</c:v>
                </c:pt>
                <c:pt idx="688">
                  <c:v>39706</c:v>
                </c:pt>
                <c:pt idx="689">
                  <c:v>39707</c:v>
                </c:pt>
                <c:pt idx="690">
                  <c:v>39708</c:v>
                </c:pt>
                <c:pt idx="691">
                  <c:v>39709</c:v>
                </c:pt>
                <c:pt idx="692">
                  <c:v>39710</c:v>
                </c:pt>
                <c:pt idx="693">
                  <c:v>39713</c:v>
                </c:pt>
                <c:pt idx="694">
                  <c:v>39714</c:v>
                </c:pt>
                <c:pt idx="695">
                  <c:v>39715</c:v>
                </c:pt>
                <c:pt idx="696">
                  <c:v>39716</c:v>
                </c:pt>
                <c:pt idx="697">
                  <c:v>39717</c:v>
                </c:pt>
                <c:pt idx="698">
                  <c:v>39720</c:v>
                </c:pt>
                <c:pt idx="699">
                  <c:v>39721</c:v>
                </c:pt>
                <c:pt idx="700">
                  <c:v>39722</c:v>
                </c:pt>
                <c:pt idx="701">
                  <c:v>39723</c:v>
                </c:pt>
                <c:pt idx="702">
                  <c:v>39724</c:v>
                </c:pt>
                <c:pt idx="703">
                  <c:v>39727</c:v>
                </c:pt>
                <c:pt idx="704">
                  <c:v>39728</c:v>
                </c:pt>
                <c:pt idx="705">
                  <c:v>39729</c:v>
                </c:pt>
                <c:pt idx="706">
                  <c:v>39730</c:v>
                </c:pt>
                <c:pt idx="707">
                  <c:v>39731</c:v>
                </c:pt>
                <c:pt idx="708">
                  <c:v>39734</c:v>
                </c:pt>
                <c:pt idx="709">
                  <c:v>39735</c:v>
                </c:pt>
                <c:pt idx="710">
                  <c:v>39736</c:v>
                </c:pt>
                <c:pt idx="711">
                  <c:v>39737</c:v>
                </c:pt>
                <c:pt idx="712">
                  <c:v>39738</c:v>
                </c:pt>
                <c:pt idx="713">
                  <c:v>39741</c:v>
                </c:pt>
                <c:pt idx="714">
                  <c:v>39742</c:v>
                </c:pt>
                <c:pt idx="715">
                  <c:v>39743</c:v>
                </c:pt>
                <c:pt idx="716">
                  <c:v>39744</c:v>
                </c:pt>
                <c:pt idx="717">
                  <c:v>39745</c:v>
                </c:pt>
                <c:pt idx="718">
                  <c:v>39748</c:v>
                </c:pt>
                <c:pt idx="719">
                  <c:v>39749</c:v>
                </c:pt>
                <c:pt idx="720">
                  <c:v>39750</c:v>
                </c:pt>
                <c:pt idx="721">
                  <c:v>39751</c:v>
                </c:pt>
                <c:pt idx="722">
                  <c:v>39752</c:v>
                </c:pt>
                <c:pt idx="723">
                  <c:v>39755</c:v>
                </c:pt>
                <c:pt idx="724">
                  <c:v>39756</c:v>
                </c:pt>
                <c:pt idx="725">
                  <c:v>39757</c:v>
                </c:pt>
                <c:pt idx="726">
                  <c:v>39758</c:v>
                </c:pt>
                <c:pt idx="727">
                  <c:v>39759</c:v>
                </c:pt>
                <c:pt idx="728">
                  <c:v>39762</c:v>
                </c:pt>
                <c:pt idx="729">
                  <c:v>39763</c:v>
                </c:pt>
                <c:pt idx="730">
                  <c:v>39764</c:v>
                </c:pt>
                <c:pt idx="731">
                  <c:v>39765</c:v>
                </c:pt>
                <c:pt idx="732">
                  <c:v>39766</c:v>
                </c:pt>
                <c:pt idx="733">
                  <c:v>39769</c:v>
                </c:pt>
                <c:pt idx="734">
                  <c:v>39770</c:v>
                </c:pt>
                <c:pt idx="735">
                  <c:v>39771</c:v>
                </c:pt>
                <c:pt idx="736">
                  <c:v>39773</c:v>
                </c:pt>
                <c:pt idx="737">
                  <c:v>39776</c:v>
                </c:pt>
                <c:pt idx="738">
                  <c:v>39777</c:v>
                </c:pt>
                <c:pt idx="739">
                  <c:v>39778</c:v>
                </c:pt>
                <c:pt idx="740">
                  <c:v>39779</c:v>
                </c:pt>
                <c:pt idx="741">
                  <c:v>39780</c:v>
                </c:pt>
                <c:pt idx="742">
                  <c:v>39783</c:v>
                </c:pt>
                <c:pt idx="743">
                  <c:v>39784</c:v>
                </c:pt>
                <c:pt idx="744">
                  <c:v>39785</c:v>
                </c:pt>
                <c:pt idx="745">
                  <c:v>39786</c:v>
                </c:pt>
                <c:pt idx="746">
                  <c:v>39787</c:v>
                </c:pt>
                <c:pt idx="747">
                  <c:v>39790</c:v>
                </c:pt>
                <c:pt idx="748">
                  <c:v>39791</c:v>
                </c:pt>
                <c:pt idx="749">
                  <c:v>39792</c:v>
                </c:pt>
                <c:pt idx="750">
                  <c:v>39793</c:v>
                </c:pt>
                <c:pt idx="751">
                  <c:v>39794</c:v>
                </c:pt>
                <c:pt idx="752">
                  <c:v>39797</c:v>
                </c:pt>
                <c:pt idx="753">
                  <c:v>39798</c:v>
                </c:pt>
                <c:pt idx="754">
                  <c:v>39799</c:v>
                </c:pt>
                <c:pt idx="755">
                  <c:v>39800</c:v>
                </c:pt>
                <c:pt idx="756">
                  <c:v>39801</c:v>
                </c:pt>
                <c:pt idx="757">
                  <c:v>39804</c:v>
                </c:pt>
                <c:pt idx="758">
                  <c:v>39805</c:v>
                </c:pt>
                <c:pt idx="759">
                  <c:v>39808</c:v>
                </c:pt>
                <c:pt idx="760">
                  <c:v>39811</c:v>
                </c:pt>
                <c:pt idx="761">
                  <c:v>39812</c:v>
                </c:pt>
                <c:pt idx="762">
                  <c:v>39815</c:v>
                </c:pt>
                <c:pt idx="763">
                  <c:v>39818</c:v>
                </c:pt>
                <c:pt idx="764">
                  <c:v>39819</c:v>
                </c:pt>
                <c:pt idx="765">
                  <c:v>39820</c:v>
                </c:pt>
                <c:pt idx="766">
                  <c:v>39821</c:v>
                </c:pt>
                <c:pt idx="767">
                  <c:v>39822</c:v>
                </c:pt>
                <c:pt idx="768">
                  <c:v>39825</c:v>
                </c:pt>
                <c:pt idx="769">
                  <c:v>39826</c:v>
                </c:pt>
                <c:pt idx="770">
                  <c:v>39827</c:v>
                </c:pt>
                <c:pt idx="771">
                  <c:v>39828</c:v>
                </c:pt>
                <c:pt idx="772">
                  <c:v>39829</c:v>
                </c:pt>
                <c:pt idx="773">
                  <c:v>39832</c:v>
                </c:pt>
                <c:pt idx="774">
                  <c:v>39833</c:v>
                </c:pt>
                <c:pt idx="775">
                  <c:v>39834</c:v>
                </c:pt>
                <c:pt idx="776">
                  <c:v>39835</c:v>
                </c:pt>
                <c:pt idx="777">
                  <c:v>39836</c:v>
                </c:pt>
                <c:pt idx="778">
                  <c:v>39839</c:v>
                </c:pt>
                <c:pt idx="779">
                  <c:v>39840</c:v>
                </c:pt>
                <c:pt idx="780">
                  <c:v>39841</c:v>
                </c:pt>
                <c:pt idx="781">
                  <c:v>39842</c:v>
                </c:pt>
                <c:pt idx="782">
                  <c:v>39843</c:v>
                </c:pt>
                <c:pt idx="783">
                  <c:v>39846</c:v>
                </c:pt>
                <c:pt idx="784">
                  <c:v>39847</c:v>
                </c:pt>
                <c:pt idx="785">
                  <c:v>39848</c:v>
                </c:pt>
                <c:pt idx="786">
                  <c:v>39849</c:v>
                </c:pt>
                <c:pt idx="787">
                  <c:v>39850</c:v>
                </c:pt>
                <c:pt idx="788">
                  <c:v>39853</c:v>
                </c:pt>
                <c:pt idx="789">
                  <c:v>39854</c:v>
                </c:pt>
                <c:pt idx="790">
                  <c:v>39855</c:v>
                </c:pt>
                <c:pt idx="791">
                  <c:v>39856</c:v>
                </c:pt>
                <c:pt idx="792">
                  <c:v>39857</c:v>
                </c:pt>
                <c:pt idx="793">
                  <c:v>39860</c:v>
                </c:pt>
                <c:pt idx="794">
                  <c:v>39861</c:v>
                </c:pt>
                <c:pt idx="795">
                  <c:v>39862</c:v>
                </c:pt>
                <c:pt idx="796">
                  <c:v>39863</c:v>
                </c:pt>
                <c:pt idx="797">
                  <c:v>39864</c:v>
                </c:pt>
                <c:pt idx="798">
                  <c:v>39869</c:v>
                </c:pt>
                <c:pt idx="799">
                  <c:v>39870</c:v>
                </c:pt>
                <c:pt idx="800">
                  <c:v>39871</c:v>
                </c:pt>
                <c:pt idx="801">
                  <c:v>39874</c:v>
                </c:pt>
                <c:pt idx="802">
                  <c:v>39875</c:v>
                </c:pt>
                <c:pt idx="803">
                  <c:v>39876</c:v>
                </c:pt>
                <c:pt idx="804">
                  <c:v>39877</c:v>
                </c:pt>
                <c:pt idx="805">
                  <c:v>39878</c:v>
                </c:pt>
                <c:pt idx="806">
                  <c:v>39881</c:v>
                </c:pt>
                <c:pt idx="807">
                  <c:v>39882</c:v>
                </c:pt>
                <c:pt idx="808">
                  <c:v>39883</c:v>
                </c:pt>
                <c:pt idx="809">
                  <c:v>39884</c:v>
                </c:pt>
                <c:pt idx="810">
                  <c:v>39885</c:v>
                </c:pt>
                <c:pt idx="811">
                  <c:v>39888</c:v>
                </c:pt>
                <c:pt idx="812">
                  <c:v>39889</c:v>
                </c:pt>
                <c:pt idx="813">
                  <c:v>39890</c:v>
                </c:pt>
                <c:pt idx="814">
                  <c:v>39891</c:v>
                </c:pt>
                <c:pt idx="815">
                  <c:v>39892</c:v>
                </c:pt>
                <c:pt idx="816">
                  <c:v>39895</c:v>
                </c:pt>
                <c:pt idx="817">
                  <c:v>39896</c:v>
                </c:pt>
                <c:pt idx="818">
                  <c:v>39897</c:v>
                </c:pt>
                <c:pt idx="819">
                  <c:v>39898</c:v>
                </c:pt>
                <c:pt idx="820">
                  <c:v>39899</c:v>
                </c:pt>
                <c:pt idx="821">
                  <c:v>39902</c:v>
                </c:pt>
                <c:pt idx="822">
                  <c:v>39903</c:v>
                </c:pt>
                <c:pt idx="823">
                  <c:v>39904</c:v>
                </c:pt>
                <c:pt idx="824">
                  <c:v>39905</c:v>
                </c:pt>
                <c:pt idx="825">
                  <c:v>39906</c:v>
                </c:pt>
                <c:pt idx="826">
                  <c:v>39909</c:v>
                </c:pt>
                <c:pt idx="827">
                  <c:v>39910</c:v>
                </c:pt>
                <c:pt idx="828">
                  <c:v>39911</c:v>
                </c:pt>
                <c:pt idx="829">
                  <c:v>39912</c:v>
                </c:pt>
                <c:pt idx="830">
                  <c:v>39916</c:v>
                </c:pt>
                <c:pt idx="831">
                  <c:v>39917</c:v>
                </c:pt>
                <c:pt idx="832">
                  <c:v>39918</c:v>
                </c:pt>
                <c:pt idx="833">
                  <c:v>39919</c:v>
                </c:pt>
                <c:pt idx="834">
                  <c:v>39920</c:v>
                </c:pt>
                <c:pt idx="835">
                  <c:v>39923</c:v>
                </c:pt>
                <c:pt idx="836">
                  <c:v>39925</c:v>
                </c:pt>
                <c:pt idx="837">
                  <c:v>39926</c:v>
                </c:pt>
                <c:pt idx="838">
                  <c:v>39927</c:v>
                </c:pt>
                <c:pt idx="839">
                  <c:v>39930</c:v>
                </c:pt>
                <c:pt idx="840">
                  <c:v>39931</c:v>
                </c:pt>
                <c:pt idx="841">
                  <c:v>39932</c:v>
                </c:pt>
                <c:pt idx="842">
                  <c:v>39933</c:v>
                </c:pt>
                <c:pt idx="843">
                  <c:v>39937</c:v>
                </c:pt>
                <c:pt idx="844">
                  <c:v>39938</c:v>
                </c:pt>
                <c:pt idx="845">
                  <c:v>39939</c:v>
                </c:pt>
                <c:pt idx="846">
                  <c:v>39940</c:v>
                </c:pt>
                <c:pt idx="847">
                  <c:v>39941</c:v>
                </c:pt>
                <c:pt idx="848">
                  <c:v>39944</c:v>
                </c:pt>
                <c:pt idx="849">
                  <c:v>39945</c:v>
                </c:pt>
                <c:pt idx="850">
                  <c:v>39946</c:v>
                </c:pt>
                <c:pt idx="851">
                  <c:v>39947</c:v>
                </c:pt>
                <c:pt idx="852">
                  <c:v>39948</c:v>
                </c:pt>
                <c:pt idx="853">
                  <c:v>39951</c:v>
                </c:pt>
                <c:pt idx="854">
                  <c:v>39952</c:v>
                </c:pt>
                <c:pt idx="855">
                  <c:v>39953</c:v>
                </c:pt>
                <c:pt idx="856">
                  <c:v>39954</c:v>
                </c:pt>
                <c:pt idx="857">
                  <c:v>39955</c:v>
                </c:pt>
                <c:pt idx="858">
                  <c:v>39958</c:v>
                </c:pt>
                <c:pt idx="859">
                  <c:v>39959</c:v>
                </c:pt>
                <c:pt idx="860">
                  <c:v>39960</c:v>
                </c:pt>
                <c:pt idx="861">
                  <c:v>39961</c:v>
                </c:pt>
                <c:pt idx="862">
                  <c:v>39962</c:v>
                </c:pt>
                <c:pt idx="863">
                  <c:v>39965</c:v>
                </c:pt>
                <c:pt idx="864">
                  <c:v>39966</c:v>
                </c:pt>
                <c:pt idx="865">
                  <c:v>39967</c:v>
                </c:pt>
                <c:pt idx="866">
                  <c:v>39968</c:v>
                </c:pt>
                <c:pt idx="867">
                  <c:v>39969</c:v>
                </c:pt>
                <c:pt idx="868">
                  <c:v>39972</c:v>
                </c:pt>
                <c:pt idx="869">
                  <c:v>39973</c:v>
                </c:pt>
                <c:pt idx="870">
                  <c:v>39974</c:v>
                </c:pt>
                <c:pt idx="871">
                  <c:v>39976</c:v>
                </c:pt>
                <c:pt idx="872">
                  <c:v>39979</c:v>
                </c:pt>
                <c:pt idx="873">
                  <c:v>39980</c:v>
                </c:pt>
                <c:pt idx="874">
                  <c:v>39981</c:v>
                </c:pt>
                <c:pt idx="875">
                  <c:v>39982</c:v>
                </c:pt>
                <c:pt idx="876">
                  <c:v>39983</c:v>
                </c:pt>
                <c:pt idx="877">
                  <c:v>39986</c:v>
                </c:pt>
                <c:pt idx="878">
                  <c:v>39987</c:v>
                </c:pt>
                <c:pt idx="879">
                  <c:v>39988</c:v>
                </c:pt>
                <c:pt idx="880">
                  <c:v>39989</c:v>
                </c:pt>
                <c:pt idx="881">
                  <c:v>39990</c:v>
                </c:pt>
                <c:pt idx="882">
                  <c:v>39993</c:v>
                </c:pt>
                <c:pt idx="883">
                  <c:v>39994</c:v>
                </c:pt>
                <c:pt idx="884">
                  <c:v>39995</c:v>
                </c:pt>
                <c:pt idx="885">
                  <c:v>39996</c:v>
                </c:pt>
                <c:pt idx="886">
                  <c:v>39997</c:v>
                </c:pt>
                <c:pt idx="887">
                  <c:v>40000</c:v>
                </c:pt>
                <c:pt idx="888">
                  <c:v>40001</c:v>
                </c:pt>
                <c:pt idx="889">
                  <c:v>40002</c:v>
                </c:pt>
                <c:pt idx="890">
                  <c:v>40004</c:v>
                </c:pt>
                <c:pt idx="891">
                  <c:v>40007</c:v>
                </c:pt>
                <c:pt idx="892">
                  <c:v>40008</c:v>
                </c:pt>
                <c:pt idx="893">
                  <c:v>40009</c:v>
                </c:pt>
                <c:pt idx="894">
                  <c:v>40010</c:v>
                </c:pt>
                <c:pt idx="895">
                  <c:v>40011</c:v>
                </c:pt>
                <c:pt idx="896">
                  <c:v>40014</c:v>
                </c:pt>
                <c:pt idx="897">
                  <c:v>40015</c:v>
                </c:pt>
                <c:pt idx="898">
                  <c:v>40016</c:v>
                </c:pt>
                <c:pt idx="899">
                  <c:v>40017</c:v>
                </c:pt>
                <c:pt idx="900">
                  <c:v>40018</c:v>
                </c:pt>
                <c:pt idx="901">
                  <c:v>40021</c:v>
                </c:pt>
                <c:pt idx="902">
                  <c:v>40022</c:v>
                </c:pt>
                <c:pt idx="903">
                  <c:v>40023</c:v>
                </c:pt>
                <c:pt idx="904">
                  <c:v>40024</c:v>
                </c:pt>
                <c:pt idx="905">
                  <c:v>40025</c:v>
                </c:pt>
                <c:pt idx="906">
                  <c:v>40028</c:v>
                </c:pt>
                <c:pt idx="907">
                  <c:v>40029</c:v>
                </c:pt>
                <c:pt idx="908">
                  <c:v>40030</c:v>
                </c:pt>
                <c:pt idx="909">
                  <c:v>40031</c:v>
                </c:pt>
                <c:pt idx="910">
                  <c:v>40032</c:v>
                </c:pt>
                <c:pt idx="911">
                  <c:v>40035</c:v>
                </c:pt>
                <c:pt idx="912">
                  <c:v>40036</c:v>
                </c:pt>
                <c:pt idx="913">
                  <c:v>40037</c:v>
                </c:pt>
                <c:pt idx="914">
                  <c:v>40038</c:v>
                </c:pt>
                <c:pt idx="915">
                  <c:v>40039</c:v>
                </c:pt>
                <c:pt idx="916">
                  <c:v>40042</c:v>
                </c:pt>
                <c:pt idx="917">
                  <c:v>40043</c:v>
                </c:pt>
                <c:pt idx="918">
                  <c:v>40044</c:v>
                </c:pt>
                <c:pt idx="919">
                  <c:v>40045</c:v>
                </c:pt>
                <c:pt idx="920">
                  <c:v>40046</c:v>
                </c:pt>
                <c:pt idx="921">
                  <c:v>40049</c:v>
                </c:pt>
                <c:pt idx="922">
                  <c:v>40050</c:v>
                </c:pt>
                <c:pt idx="923">
                  <c:v>40051</c:v>
                </c:pt>
                <c:pt idx="924">
                  <c:v>40052</c:v>
                </c:pt>
                <c:pt idx="925">
                  <c:v>40053</c:v>
                </c:pt>
                <c:pt idx="926">
                  <c:v>40056</c:v>
                </c:pt>
                <c:pt idx="927">
                  <c:v>40057</c:v>
                </c:pt>
                <c:pt idx="928">
                  <c:v>40058</c:v>
                </c:pt>
                <c:pt idx="929">
                  <c:v>40059</c:v>
                </c:pt>
                <c:pt idx="930">
                  <c:v>40060</c:v>
                </c:pt>
                <c:pt idx="931">
                  <c:v>40064</c:v>
                </c:pt>
                <c:pt idx="932">
                  <c:v>40065</c:v>
                </c:pt>
                <c:pt idx="933">
                  <c:v>40066</c:v>
                </c:pt>
                <c:pt idx="934">
                  <c:v>40067</c:v>
                </c:pt>
                <c:pt idx="935">
                  <c:v>40070</c:v>
                </c:pt>
                <c:pt idx="936">
                  <c:v>40071</c:v>
                </c:pt>
                <c:pt idx="937">
                  <c:v>40072</c:v>
                </c:pt>
                <c:pt idx="938">
                  <c:v>40073</c:v>
                </c:pt>
                <c:pt idx="939">
                  <c:v>40074</c:v>
                </c:pt>
                <c:pt idx="940">
                  <c:v>40077</c:v>
                </c:pt>
                <c:pt idx="941">
                  <c:v>40078</c:v>
                </c:pt>
                <c:pt idx="942">
                  <c:v>40079</c:v>
                </c:pt>
                <c:pt idx="943">
                  <c:v>40080</c:v>
                </c:pt>
                <c:pt idx="944">
                  <c:v>40081</c:v>
                </c:pt>
                <c:pt idx="945">
                  <c:v>40084</c:v>
                </c:pt>
                <c:pt idx="946">
                  <c:v>40085</c:v>
                </c:pt>
                <c:pt idx="947">
                  <c:v>40086</c:v>
                </c:pt>
                <c:pt idx="948">
                  <c:v>40087</c:v>
                </c:pt>
                <c:pt idx="949">
                  <c:v>40088</c:v>
                </c:pt>
                <c:pt idx="950">
                  <c:v>40091</c:v>
                </c:pt>
                <c:pt idx="951">
                  <c:v>40092</c:v>
                </c:pt>
                <c:pt idx="952">
                  <c:v>40093</c:v>
                </c:pt>
                <c:pt idx="953">
                  <c:v>40094</c:v>
                </c:pt>
                <c:pt idx="954">
                  <c:v>40095</c:v>
                </c:pt>
                <c:pt idx="955">
                  <c:v>40099</c:v>
                </c:pt>
                <c:pt idx="956">
                  <c:v>40100</c:v>
                </c:pt>
                <c:pt idx="957">
                  <c:v>40101</c:v>
                </c:pt>
                <c:pt idx="958">
                  <c:v>40102</c:v>
                </c:pt>
                <c:pt idx="959">
                  <c:v>40105</c:v>
                </c:pt>
                <c:pt idx="960">
                  <c:v>40106</c:v>
                </c:pt>
                <c:pt idx="961">
                  <c:v>40107</c:v>
                </c:pt>
                <c:pt idx="962">
                  <c:v>40108</c:v>
                </c:pt>
                <c:pt idx="963">
                  <c:v>40109</c:v>
                </c:pt>
                <c:pt idx="964">
                  <c:v>40112</c:v>
                </c:pt>
                <c:pt idx="965">
                  <c:v>40113</c:v>
                </c:pt>
                <c:pt idx="966">
                  <c:v>40114</c:v>
                </c:pt>
                <c:pt idx="967">
                  <c:v>40115</c:v>
                </c:pt>
                <c:pt idx="968">
                  <c:v>40116</c:v>
                </c:pt>
                <c:pt idx="969">
                  <c:v>40120</c:v>
                </c:pt>
                <c:pt idx="970">
                  <c:v>40121</c:v>
                </c:pt>
                <c:pt idx="971">
                  <c:v>40122</c:v>
                </c:pt>
                <c:pt idx="972">
                  <c:v>40123</c:v>
                </c:pt>
                <c:pt idx="973">
                  <c:v>40126</c:v>
                </c:pt>
                <c:pt idx="974">
                  <c:v>40127</c:v>
                </c:pt>
                <c:pt idx="975">
                  <c:v>40128</c:v>
                </c:pt>
                <c:pt idx="976">
                  <c:v>40129</c:v>
                </c:pt>
                <c:pt idx="977">
                  <c:v>40130</c:v>
                </c:pt>
                <c:pt idx="978">
                  <c:v>40133</c:v>
                </c:pt>
                <c:pt idx="979">
                  <c:v>40134</c:v>
                </c:pt>
                <c:pt idx="980">
                  <c:v>40135</c:v>
                </c:pt>
                <c:pt idx="981">
                  <c:v>40136</c:v>
                </c:pt>
                <c:pt idx="982">
                  <c:v>40140</c:v>
                </c:pt>
                <c:pt idx="983">
                  <c:v>40141</c:v>
                </c:pt>
                <c:pt idx="984">
                  <c:v>40142</c:v>
                </c:pt>
                <c:pt idx="985">
                  <c:v>40143</c:v>
                </c:pt>
                <c:pt idx="986">
                  <c:v>40144</c:v>
                </c:pt>
                <c:pt idx="987">
                  <c:v>40147</c:v>
                </c:pt>
                <c:pt idx="988">
                  <c:v>40148</c:v>
                </c:pt>
                <c:pt idx="989">
                  <c:v>40149</c:v>
                </c:pt>
                <c:pt idx="990">
                  <c:v>40150</c:v>
                </c:pt>
                <c:pt idx="991">
                  <c:v>40151</c:v>
                </c:pt>
                <c:pt idx="992">
                  <c:v>40154</c:v>
                </c:pt>
                <c:pt idx="993">
                  <c:v>40155</c:v>
                </c:pt>
                <c:pt idx="994">
                  <c:v>40156</c:v>
                </c:pt>
                <c:pt idx="995">
                  <c:v>40157</c:v>
                </c:pt>
                <c:pt idx="996">
                  <c:v>40158</c:v>
                </c:pt>
                <c:pt idx="997">
                  <c:v>40161</c:v>
                </c:pt>
                <c:pt idx="998">
                  <c:v>40162</c:v>
                </c:pt>
                <c:pt idx="999">
                  <c:v>40163</c:v>
                </c:pt>
                <c:pt idx="1000">
                  <c:v>40164</c:v>
                </c:pt>
                <c:pt idx="1001">
                  <c:v>40165</c:v>
                </c:pt>
                <c:pt idx="1002">
                  <c:v>40168</c:v>
                </c:pt>
                <c:pt idx="1003">
                  <c:v>40169</c:v>
                </c:pt>
                <c:pt idx="1004">
                  <c:v>40170</c:v>
                </c:pt>
                <c:pt idx="1005">
                  <c:v>40175</c:v>
                </c:pt>
                <c:pt idx="1006">
                  <c:v>40176</c:v>
                </c:pt>
                <c:pt idx="1007">
                  <c:v>40177</c:v>
                </c:pt>
                <c:pt idx="1008">
                  <c:v>40182</c:v>
                </c:pt>
                <c:pt idx="1009">
                  <c:v>40183</c:v>
                </c:pt>
                <c:pt idx="1010">
                  <c:v>40184</c:v>
                </c:pt>
                <c:pt idx="1011">
                  <c:v>40185</c:v>
                </c:pt>
                <c:pt idx="1012">
                  <c:v>40186</c:v>
                </c:pt>
                <c:pt idx="1013">
                  <c:v>40189</c:v>
                </c:pt>
                <c:pt idx="1014">
                  <c:v>40190</c:v>
                </c:pt>
                <c:pt idx="1015">
                  <c:v>40191</c:v>
                </c:pt>
                <c:pt idx="1016">
                  <c:v>40192</c:v>
                </c:pt>
                <c:pt idx="1017">
                  <c:v>40193</c:v>
                </c:pt>
                <c:pt idx="1018">
                  <c:v>40196</c:v>
                </c:pt>
                <c:pt idx="1019">
                  <c:v>40197</c:v>
                </c:pt>
                <c:pt idx="1020">
                  <c:v>40198</c:v>
                </c:pt>
                <c:pt idx="1021">
                  <c:v>40199</c:v>
                </c:pt>
                <c:pt idx="1022">
                  <c:v>40200</c:v>
                </c:pt>
                <c:pt idx="1023">
                  <c:v>40204</c:v>
                </c:pt>
                <c:pt idx="1024">
                  <c:v>40205</c:v>
                </c:pt>
                <c:pt idx="1025">
                  <c:v>40206</c:v>
                </c:pt>
                <c:pt idx="1026">
                  <c:v>40207</c:v>
                </c:pt>
                <c:pt idx="1027">
                  <c:v>40210</c:v>
                </c:pt>
                <c:pt idx="1028">
                  <c:v>40211</c:v>
                </c:pt>
                <c:pt idx="1029">
                  <c:v>40212</c:v>
                </c:pt>
                <c:pt idx="1030">
                  <c:v>40213</c:v>
                </c:pt>
                <c:pt idx="1031">
                  <c:v>40214</c:v>
                </c:pt>
                <c:pt idx="1032">
                  <c:v>40217</c:v>
                </c:pt>
                <c:pt idx="1033">
                  <c:v>40218</c:v>
                </c:pt>
                <c:pt idx="1034">
                  <c:v>40219</c:v>
                </c:pt>
                <c:pt idx="1035">
                  <c:v>40220</c:v>
                </c:pt>
                <c:pt idx="1036">
                  <c:v>40221</c:v>
                </c:pt>
                <c:pt idx="1037">
                  <c:v>40226</c:v>
                </c:pt>
                <c:pt idx="1038">
                  <c:v>40227</c:v>
                </c:pt>
                <c:pt idx="1039">
                  <c:v>40228</c:v>
                </c:pt>
                <c:pt idx="1040">
                  <c:v>40231</c:v>
                </c:pt>
                <c:pt idx="1041">
                  <c:v>40232</c:v>
                </c:pt>
                <c:pt idx="1042">
                  <c:v>40233</c:v>
                </c:pt>
                <c:pt idx="1043">
                  <c:v>40234</c:v>
                </c:pt>
                <c:pt idx="1044">
                  <c:v>40235</c:v>
                </c:pt>
                <c:pt idx="1045">
                  <c:v>40238</c:v>
                </c:pt>
                <c:pt idx="1046">
                  <c:v>40239</c:v>
                </c:pt>
                <c:pt idx="1047">
                  <c:v>40240</c:v>
                </c:pt>
                <c:pt idx="1048">
                  <c:v>40241</c:v>
                </c:pt>
                <c:pt idx="1049">
                  <c:v>40242</c:v>
                </c:pt>
                <c:pt idx="1050">
                  <c:v>40245</c:v>
                </c:pt>
                <c:pt idx="1051">
                  <c:v>40246</c:v>
                </c:pt>
                <c:pt idx="1052">
                  <c:v>40247</c:v>
                </c:pt>
                <c:pt idx="1053">
                  <c:v>40248</c:v>
                </c:pt>
                <c:pt idx="1054">
                  <c:v>40249</c:v>
                </c:pt>
                <c:pt idx="1055">
                  <c:v>40252</c:v>
                </c:pt>
                <c:pt idx="1056">
                  <c:v>40253</c:v>
                </c:pt>
                <c:pt idx="1057">
                  <c:v>40254</c:v>
                </c:pt>
                <c:pt idx="1058">
                  <c:v>40255</c:v>
                </c:pt>
                <c:pt idx="1059">
                  <c:v>40256</c:v>
                </c:pt>
                <c:pt idx="1060">
                  <c:v>40259</c:v>
                </c:pt>
                <c:pt idx="1061">
                  <c:v>40260</c:v>
                </c:pt>
                <c:pt idx="1062">
                  <c:v>40261</c:v>
                </c:pt>
                <c:pt idx="1063">
                  <c:v>40262</c:v>
                </c:pt>
                <c:pt idx="1064">
                  <c:v>40263</c:v>
                </c:pt>
                <c:pt idx="1065">
                  <c:v>40266</c:v>
                </c:pt>
                <c:pt idx="1066">
                  <c:v>40267</c:v>
                </c:pt>
                <c:pt idx="1067">
                  <c:v>40268</c:v>
                </c:pt>
                <c:pt idx="1068">
                  <c:v>40269</c:v>
                </c:pt>
                <c:pt idx="1069">
                  <c:v>40273</c:v>
                </c:pt>
                <c:pt idx="1070">
                  <c:v>40274</c:v>
                </c:pt>
                <c:pt idx="1071">
                  <c:v>40275</c:v>
                </c:pt>
                <c:pt idx="1072">
                  <c:v>40276</c:v>
                </c:pt>
                <c:pt idx="1073">
                  <c:v>40277</c:v>
                </c:pt>
                <c:pt idx="1074">
                  <c:v>40280</c:v>
                </c:pt>
                <c:pt idx="1075">
                  <c:v>40281</c:v>
                </c:pt>
                <c:pt idx="1076">
                  <c:v>40282</c:v>
                </c:pt>
                <c:pt idx="1077">
                  <c:v>40283</c:v>
                </c:pt>
                <c:pt idx="1078">
                  <c:v>40284</c:v>
                </c:pt>
                <c:pt idx="1079">
                  <c:v>40287</c:v>
                </c:pt>
                <c:pt idx="1080">
                  <c:v>40288</c:v>
                </c:pt>
                <c:pt idx="1081">
                  <c:v>40290</c:v>
                </c:pt>
                <c:pt idx="1082">
                  <c:v>40291</c:v>
                </c:pt>
                <c:pt idx="1083">
                  <c:v>40294</c:v>
                </c:pt>
                <c:pt idx="1084">
                  <c:v>40295</c:v>
                </c:pt>
                <c:pt idx="1085">
                  <c:v>40296</c:v>
                </c:pt>
                <c:pt idx="1086">
                  <c:v>40297</c:v>
                </c:pt>
                <c:pt idx="1087">
                  <c:v>40298</c:v>
                </c:pt>
                <c:pt idx="1088">
                  <c:v>40301</c:v>
                </c:pt>
                <c:pt idx="1089">
                  <c:v>40302</c:v>
                </c:pt>
                <c:pt idx="1090">
                  <c:v>40303</c:v>
                </c:pt>
                <c:pt idx="1091">
                  <c:v>40304</c:v>
                </c:pt>
                <c:pt idx="1092">
                  <c:v>40305</c:v>
                </c:pt>
                <c:pt idx="1093">
                  <c:v>40308</c:v>
                </c:pt>
                <c:pt idx="1094">
                  <c:v>40309</c:v>
                </c:pt>
                <c:pt idx="1095">
                  <c:v>40310</c:v>
                </c:pt>
                <c:pt idx="1096">
                  <c:v>40311</c:v>
                </c:pt>
                <c:pt idx="1097">
                  <c:v>40312</c:v>
                </c:pt>
                <c:pt idx="1098">
                  <c:v>40315</c:v>
                </c:pt>
                <c:pt idx="1099">
                  <c:v>40316</c:v>
                </c:pt>
                <c:pt idx="1100">
                  <c:v>40317</c:v>
                </c:pt>
                <c:pt idx="1101">
                  <c:v>40318</c:v>
                </c:pt>
                <c:pt idx="1102">
                  <c:v>40319</c:v>
                </c:pt>
                <c:pt idx="1103">
                  <c:v>40322</c:v>
                </c:pt>
                <c:pt idx="1104">
                  <c:v>40323</c:v>
                </c:pt>
                <c:pt idx="1105">
                  <c:v>40324</c:v>
                </c:pt>
                <c:pt idx="1106">
                  <c:v>40325</c:v>
                </c:pt>
                <c:pt idx="1107">
                  <c:v>40326</c:v>
                </c:pt>
                <c:pt idx="1108">
                  <c:v>40329</c:v>
                </c:pt>
                <c:pt idx="1109">
                  <c:v>40330</c:v>
                </c:pt>
                <c:pt idx="1110">
                  <c:v>40331</c:v>
                </c:pt>
                <c:pt idx="1111">
                  <c:v>40333</c:v>
                </c:pt>
                <c:pt idx="1112">
                  <c:v>40336</c:v>
                </c:pt>
                <c:pt idx="1113">
                  <c:v>40337</c:v>
                </c:pt>
                <c:pt idx="1114">
                  <c:v>40338</c:v>
                </c:pt>
                <c:pt idx="1115">
                  <c:v>40339</c:v>
                </c:pt>
                <c:pt idx="1116">
                  <c:v>40340</c:v>
                </c:pt>
                <c:pt idx="1117">
                  <c:v>40343</c:v>
                </c:pt>
                <c:pt idx="1118">
                  <c:v>40344</c:v>
                </c:pt>
                <c:pt idx="1119">
                  <c:v>40345</c:v>
                </c:pt>
                <c:pt idx="1120">
                  <c:v>40346</c:v>
                </c:pt>
                <c:pt idx="1121">
                  <c:v>40347</c:v>
                </c:pt>
                <c:pt idx="1122">
                  <c:v>40350</c:v>
                </c:pt>
                <c:pt idx="1123">
                  <c:v>40351</c:v>
                </c:pt>
                <c:pt idx="1124">
                  <c:v>40352</c:v>
                </c:pt>
                <c:pt idx="1125">
                  <c:v>40353</c:v>
                </c:pt>
                <c:pt idx="1126">
                  <c:v>40354</c:v>
                </c:pt>
                <c:pt idx="1127">
                  <c:v>40357</c:v>
                </c:pt>
                <c:pt idx="1128">
                  <c:v>40358</c:v>
                </c:pt>
                <c:pt idx="1129">
                  <c:v>40359</c:v>
                </c:pt>
                <c:pt idx="1130">
                  <c:v>40360</c:v>
                </c:pt>
                <c:pt idx="1131">
                  <c:v>40361</c:v>
                </c:pt>
                <c:pt idx="1132">
                  <c:v>40364</c:v>
                </c:pt>
                <c:pt idx="1133">
                  <c:v>40365</c:v>
                </c:pt>
                <c:pt idx="1134">
                  <c:v>40366</c:v>
                </c:pt>
                <c:pt idx="1135">
                  <c:v>40367</c:v>
                </c:pt>
                <c:pt idx="1136">
                  <c:v>40371</c:v>
                </c:pt>
                <c:pt idx="1137">
                  <c:v>40372</c:v>
                </c:pt>
                <c:pt idx="1138">
                  <c:v>40373</c:v>
                </c:pt>
                <c:pt idx="1139">
                  <c:v>40374</c:v>
                </c:pt>
                <c:pt idx="1140">
                  <c:v>40375</c:v>
                </c:pt>
                <c:pt idx="1141">
                  <c:v>40378</c:v>
                </c:pt>
                <c:pt idx="1142">
                  <c:v>40379</c:v>
                </c:pt>
                <c:pt idx="1143">
                  <c:v>40380</c:v>
                </c:pt>
                <c:pt idx="1144">
                  <c:v>40381</c:v>
                </c:pt>
                <c:pt idx="1145">
                  <c:v>40382</c:v>
                </c:pt>
                <c:pt idx="1146">
                  <c:v>40385</c:v>
                </c:pt>
                <c:pt idx="1147">
                  <c:v>40386</c:v>
                </c:pt>
                <c:pt idx="1148">
                  <c:v>40387</c:v>
                </c:pt>
                <c:pt idx="1149">
                  <c:v>40388</c:v>
                </c:pt>
                <c:pt idx="1150">
                  <c:v>40389</c:v>
                </c:pt>
                <c:pt idx="1151">
                  <c:v>40392</c:v>
                </c:pt>
                <c:pt idx="1152">
                  <c:v>40393</c:v>
                </c:pt>
                <c:pt idx="1153">
                  <c:v>40394</c:v>
                </c:pt>
                <c:pt idx="1154">
                  <c:v>40395</c:v>
                </c:pt>
                <c:pt idx="1155">
                  <c:v>40396</c:v>
                </c:pt>
                <c:pt idx="1156">
                  <c:v>40399</c:v>
                </c:pt>
                <c:pt idx="1157">
                  <c:v>40400</c:v>
                </c:pt>
                <c:pt idx="1158">
                  <c:v>40401</c:v>
                </c:pt>
                <c:pt idx="1159">
                  <c:v>40402</c:v>
                </c:pt>
                <c:pt idx="1160">
                  <c:v>40403</c:v>
                </c:pt>
                <c:pt idx="1161">
                  <c:v>40406</c:v>
                </c:pt>
                <c:pt idx="1162">
                  <c:v>40407</c:v>
                </c:pt>
                <c:pt idx="1163">
                  <c:v>40408</c:v>
                </c:pt>
                <c:pt idx="1164">
                  <c:v>40409</c:v>
                </c:pt>
                <c:pt idx="1165">
                  <c:v>40410</c:v>
                </c:pt>
                <c:pt idx="1166">
                  <c:v>40413</c:v>
                </c:pt>
                <c:pt idx="1167">
                  <c:v>40414</c:v>
                </c:pt>
                <c:pt idx="1168">
                  <c:v>40415</c:v>
                </c:pt>
                <c:pt idx="1169">
                  <c:v>40416</c:v>
                </c:pt>
                <c:pt idx="1170">
                  <c:v>40417</c:v>
                </c:pt>
                <c:pt idx="1171">
                  <c:v>40420</c:v>
                </c:pt>
                <c:pt idx="1172">
                  <c:v>40421</c:v>
                </c:pt>
                <c:pt idx="1173">
                  <c:v>40422</c:v>
                </c:pt>
                <c:pt idx="1174">
                  <c:v>40423</c:v>
                </c:pt>
                <c:pt idx="1175">
                  <c:v>40424</c:v>
                </c:pt>
                <c:pt idx="1176">
                  <c:v>40427</c:v>
                </c:pt>
                <c:pt idx="1177">
                  <c:v>40429</c:v>
                </c:pt>
                <c:pt idx="1178">
                  <c:v>40430</c:v>
                </c:pt>
                <c:pt idx="1179">
                  <c:v>40431</c:v>
                </c:pt>
                <c:pt idx="1180">
                  <c:v>40434</c:v>
                </c:pt>
                <c:pt idx="1181">
                  <c:v>40435</c:v>
                </c:pt>
                <c:pt idx="1182">
                  <c:v>40436</c:v>
                </c:pt>
                <c:pt idx="1183">
                  <c:v>40437</c:v>
                </c:pt>
                <c:pt idx="1184">
                  <c:v>40438</c:v>
                </c:pt>
                <c:pt idx="1185">
                  <c:v>40441</c:v>
                </c:pt>
                <c:pt idx="1186">
                  <c:v>40442</c:v>
                </c:pt>
                <c:pt idx="1187">
                  <c:v>40443</c:v>
                </c:pt>
                <c:pt idx="1188">
                  <c:v>40444</c:v>
                </c:pt>
                <c:pt idx="1189">
                  <c:v>40445</c:v>
                </c:pt>
                <c:pt idx="1190">
                  <c:v>40448</c:v>
                </c:pt>
                <c:pt idx="1191">
                  <c:v>40449</c:v>
                </c:pt>
                <c:pt idx="1192">
                  <c:v>40450</c:v>
                </c:pt>
                <c:pt idx="1193">
                  <c:v>40451</c:v>
                </c:pt>
                <c:pt idx="1194">
                  <c:v>40452</c:v>
                </c:pt>
                <c:pt idx="1195">
                  <c:v>40455</c:v>
                </c:pt>
                <c:pt idx="1196">
                  <c:v>40456</c:v>
                </c:pt>
                <c:pt idx="1197">
                  <c:v>40457</c:v>
                </c:pt>
                <c:pt idx="1198">
                  <c:v>40458</c:v>
                </c:pt>
                <c:pt idx="1199">
                  <c:v>40459</c:v>
                </c:pt>
                <c:pt idx="1200">
                  <c:v>40462</c:v>
                </c:pt>
                <c:pt idx="1201">
                  <c:v>40464</c:v>
                </c:pt>
                <c:pt idx="1202">
                  <c:v>40465</c:v>
                </c:pt>
                <c:pt idx="1203">
                  <c:v>40466</c:v>
                </c:pt>
                <c:pt idx="1204">
                  <c:v>40469</c:v>
                </c:pt>
                <c:pt idx="1205">
                  <c:v>40470</c:v>
                </c:pt>
                <c:pt idx="1206">
                  <c:v>40471</c:v>
                </c:pt>
                <c:pt idx="1207">
                  <c:v>40472</c:v>
                </c:pt>
                <c:pt idx="1208">
                  <c:v>40473</c:v>
                </c:pt>
                <c:pt idx="1209">
                  <c:v>40476</c:v>
                </c:pt>
                <c:pt idx="1210">
                  <c:v>40477</c:v>
                </c:pt>
                <c:pt idx="1211">
                  <c:v>40478</c:v>
                </c:pt>
                <c:pt idx="1212">
                  <c:v>40479</c:v>
                </c:pt>
                <c:pt idx="1213">
                  <c:v>40480</c:v>
                </c:pt>
                <c:pt idx="1214">
                  <c:v>40483</c:v>
                </c:pt>
                <c:pt idx="1215">
                  <c:v>40485</c:v>
                </c:pt>
                <c:pt idx="1216">
                  <c:v>40486</c:v>
                </c:pt>
                <c:pt idx="1217">
                  <c:v>40487</c:v>
                </c:pt>
                <c:pt idx="1218">
                  <c:v>40490</c:v>
                </c:pt>
                <c:pt idx="1219">
                  <c:v>40491</c:v>
                </c:pt>
                <c:pt idx="1220">
                  <c:v>40492</c:v>
                </c:pt>
                <c:pt idx="1221">
                  <c:v>40493</c:v>
                </c:pt>
                <c:pt idx="1222">
                  <c:v>40494</c:v>
                </c:pt>
                <c:pt idx="1223">
                  <c:v>40498</c:v>
                </c:pt>
                <c:pt idx="1224">
                  <c:v>40499</c:v>
                </c:pt>
                <c:pt idx="1225">
                  <c:v>40500</c:v>
                </c:pt>
                <c:pt idx="1226">
                  <c:v>40501</c:v>
                </c:pt>
                <c:pt idx="1227">
                  <c:v>40504</c:v>
                </c:pt>
                <c:pt idx="1228">
                  <c:v>40505</c:v>
                </c:pt>
                <c:pt idx="1229">
                  <c:v>40506</c:v>
                </c:pt>
                <c:pt idx="1230">
                  <c:v>40507</c:v>
                </c:pt>
                <c:pt idx="1231">
                  <c:v>40508</c:v>
                </c:pt>
                <c:pt idx="1232">
                  <c:v>40511</c:v>
                </c:pt>
                <c:pt idx="1233">
                  <c:v>40512</c:v>
                </c:pt>
                <c:pt idx="1234">
                  <c:v>40513</c:v>
                </c:pt>
                <c:pt idx="1235">
                  <c:v>40514</c:v>
                </c:pt>
                <c:pt idx="1236">
                  <c:v>40515</c:v>
                </c:pt>
                <c:pt idx="1237">
                  <c:v>40518</c:v>
                </c:pt>
                <c:pt idx="1238">
                  <c:v>40519</c:v>
                </c:pt>
                <c:pt idx="1239">
                  <c:v>40520</c:v>
                </c:pt>
                <c:pt idx="1240">
                  <c:v>40521</c:v>
                </c:pt>
                <c:pt idx="1241">
                  <c:v>40522</c:v>
                </c:pt>
                <c:pt idx="1242">
                  <c:v>40525</c:v>
                </c:pt>
                <c:pt idx="1243">
                  <c:v>40526</c:v>
                </c:pt>
                <c:pt idx="1244">
                  <c:v>40527</c:v>
                </c:pt>
                <c:pt idx="1245">
                  <c:v>40528</c:v>
                </c:pt>
                <c:pt idx="1246">
                  <c:v>40529</c:v>
                </c:pt>
                <c:pt idx="1247">
                  <c:v>40532</c:v>
                </c:pt>
                <c:pt idx="1248">
                  <c:v>40533</c:v>
                </c:pt>
                <c:pt idx="1249">
                  <c:v>40534</c:v>
                </c:pt>
                <c:pt idx="1250">
                  <c:v>40535</c:v>
                </c:pt>
                <c:pt idx="1251">
                  <c:v>40539</c:v>
                </c:pt>
                <c:pt idx="1252">
                  <c:v>40540</c:v>
                </c:pt>
                <c:pt idx="1253">
                  <c:v>40541</c:v>
                </c:pt>
                <c:pt idx="1254">
                  <c:v>40542</c:v>
                </c:pt>
                <c:pt idx="1255">
                  <c:v>40546</c:v>
                </c:pt>
                <c:pt idx="1256">
                  <c:v>40547</c:v>
                </c:pt>
                <c:pt idx="1257">
                  <c:v>40548</c:v>
                </c:pt>
                <c:pt idx="1258">
                  <c:v>40549</c:v>
                </c:pt>
                <c:pt idx="1259">
                  <c:v>40550</c:v>
                </c:pt>
                <c:pt idx="1260">
                  <c:v>40553</c:v>
                </c:pt>
                <c:pt idx="1261">
                  <c:v>40554</c:v>
                </c:pt>
                <c:pt idx="1262">
                  <c:v>40555</c:v>
                </c:pt>
                <c:pt idx="1263">
                  <c:v>40556</c:v>
                </c:pt>
                <c:pt idx="1264">
                  <c:v>40557</c:v>
                </c:pt>
                <c:pt idx="1265">
                  <c:v>40560</c:v>
                </c:pt>
                <c:pt idx="1266">
                  <c:v>40561</c:v>
                </c:pt>
                <c:pt idx="1267">
                  <c:v>40562</c:v>
                </c:pt>
                <c:pt idx="1268">
                  <c:v>40563</c:v>
                </c:pt>
                <c:pt idx="1269">
                  <c:v>40564</c:v>
                </c:pt>
                <c:pt idx="1270">
                  <c:v>40567</c:v>
                </c:pt>
                <c:pt idx="1271">
                  <c:v>40569</c:v>
                </c:pt>
                <c:pt idx="1272">
                  <c:v>40570</c:v>
                </c:pt>
                <c:pt idx="1273">
                  <c:v>40571</c:v>
                </c:pt>
                <c:pt idx="1274">
                  <c:v>40574</c:v>
                </c:pt>
                <c:pt idx="1275">
                  <c:v>40575</c:v>
                </c:pt>
                <c:pt idx="1276">
                  <c:v>40576</c:v>
                </c:pt>
                <c:pt idx="1277">
                  <c:v>40577</c:v>
                </c:pt>
                <c:pt idx="1278">
                  <c:v>40578</c:v>
                </c:pt>
                <c:pt idx="1279">
                  <c:v>40581</c:v>
                </c:pt>
                <c:pt idx="1280">
                  <c:v>40582</c:v>
                </c:pt>
                <c:pt idx="1281">
                  <c:v>40583</c:v>
                </c:pt>
                <c:pt idx="1282">
                  <c:v>40584</c:v>
                </c:pt>
                <c:pt idx="1283">
                  <c:v>40585</c:v>
                </c:pt>
                <c:pt idx="1284">
                  <c:v>40588</c:v>
                </c:pt>
                <c:pt idx="1285">
                  <c:v>40589</c:v>
                </c:pt>
                <c:pt idx="1286">
                  <c:v>40590</c:v>
                </c:pt>
                <c:pt idx="1287">
                  <c:v>40591</c:v>
                </c:pt>
                <c:pt idx="1288">
                  <c:v>40592</c:v>
                </c:pt>
                <c:pt idx="1289">
                  <c:v>40595</c:v>
                </c:pt>
                <c:pt idx="1290">
                  <c:v>40596</c:v>
                </c:pt>
                <c:pt idx="1291">
                  <c:v>40597</c:v>
                </c:pt>
                <c:pt idx="1292">
                  <c:v>40598</c:v>
                </c:pt>
                <c:pt idx="1293">
                  <c:v>40599</c:v>
                </c:pt>
                <c:pt idx="1294">
                  <c:v>40602</c:v>
                </c:pt>
                <c:pt idx="1295">
                  <c:v>40603</c:v>
                </c:pt>
                <c:pt idx="1296">
                  <c:v>40604</c:v>
                </c:pt>
                <c:pt idx="1297">
                  <c:v>40605</c:v>
                </c:pt>
                <c:pt idx="1298">
                  <c:v>40606</c:v>
                </c:pt>
                <c:pt idx="1299">
                  <c:v>40611</c:v>
                </c:pt>
                <c:pt idx="1300">
                  <c:v>40612</c:v>
                </c:pt>
                <c:pt idx="1301">
                  <c:v>40613</c:v>
                </c:pt>
                <c:pt idx="1302">
                  <c:v>40616</c:v>
                </c:pt>
                <c:pt idx="1303">
                  <c:v>40617</c:v>
                </c:pt>
                <c:pt idx="1304">
                  <c:v>40618</c:v>
                </c:pt>
                <c:pt idx="1305">
                  <c:v>40619</c:v>
                </c:pt>
                <c:pt idx="1306">
                  <c:v>40620</c:v>
                </c:pt>
                <c:pt idx="1307">
                  <c:v>40623</c:v>
                </c:pt>
                <c:pt idx="1308">
                  <c:v>40624</c:v>
                </c:pt>
                <c:pt idx="1309">
                  <c:v>40625</c:v>
                </c:pt>
                <c:pt idx="1310">
                  <c:v>40626</c:v>
                </c:pt>
                <c:pt idx="1311">
                  <c:v>40627</c:v>
                </c:pt>
                <c:pt idx="1312">
                  <c:v>40630</c:v>
                </c:pt>
                <c:pt idx="1313">
                  <c:v>40631</c:v>
                </c:pt>
                <c:pt idx="1314">
                  <c:v>40632</c:v>
                </c:pt>
                <c:pt idx="1315">
                  <c:v>40633</c:v>
                </c:pt>
                <c:pt idx="1316">
                  <c:v>40634</c:v>
                </c:pt>
                <c:pt idx="1317">
                  <c:v>40637</c:v>
                </c:pt>
                <c:pt idx="1318">
                  <c:v>40638</c:v>
                </c:pt>
                <c:pt idx="1319">
                  <c:v>40639</c:v>
                </c:pt>
                <c:pt idx="1320">
                  <c:v>40640</c:v>
                </c:pt>
                <c:pt idx="1321">
                  <c:v>40641</c:v>
                </c:pt>
                <c:pt idx="1322">
                  <c:v>40644</c:v>
                </c:pt>
                <c:pt idx="1323">
                  <c:v>40645</c:v>
                </c:pt>
                <c:pt idx="1324">
                  <c:v>40646</c:v>
                </c:pt>
                <c:pt idx="1325">
                  <c:v>40647</c:v>
                </c:pt>
                <c:pt idx="1326">
                  <c:v>40648</c:v>
                </c:pt>
                <c:pt idx="1327">
                  <c:v>40651</c:v>
                </c:pt>
                <c:pt idx="1328">
                  <c:v>40652</c:v>
                </c:pt>
                <c:pt idx="1329">
                  <c:v>40653</c:v>
                </c:pt>
                <c:pt idx="1330">
                  <c:v>40658</c:v>
                </c:pt>
                <c:pt idx="1331">
                  <c:v>40659</c:v>
                </c:pt>
                <c:pt idx="1332">
                  <c:v>40660</c:v>
                </c:pt>
                <c:pt idx="1333">
                  <c:v>40661</c:v>
                </c:pt>
                <c:pt idx="1334">
                  <c:v>40662</c:v>
                </c:pt>
                <c:pt idx="1335">
                  <c:v>40665</c:v>
                </c:pt>
                <c:pt idx="1336">
                  <c:v>40666</c:v>
                </c:pt>
                <c:pt idx="1337">
                  <c:v>40667</c:v>
                </c:pt>
                <c:pt idx="1338">
                  <c:v>40668</c:v>
                </c:pt>
                <c:pt idx="1339">
                  <c:v>40669</c:v>
                </c:pt>
                <c:pt idx="1340">
                  <c:v>40672</c:v>
                </c:pt>
                <c:pt idx="1341">
                  <c:v>40673</c:v>
                </c:pt>
                <c:pt idx="1342">
                  <c:v>40674</c:v>
                </c:pt>
                <c:pt idx="1343">
                  <c:v>40675</c:v>
                </c:pt>
                <c:pt idx="1344">
                  <c:v>40676</c:v>
                </c:pt>
                <c:pt idx="1345">
                  <c:v>40679</c:v>
                </c:pt>
                <c:pt idx="1346">
                  <c:v>40680</c:v>
                </c:pt>
                <c:pt idx="1347">
                  <c:v>40681</c:v>
                </c:pt>
                <c:pt idx="1348">
                  <c:v>40682</c:v>
                </c:pt>
                <c:pt idx="1349">
                  <c:v>40683</c:v>
                </c:pt>
                <c:pt idx="1350">
                  <c:v>40686</c:v>
                </c:pt>
                <c:pt idx="1351">
                  <c:v>40687</c:v>
                </c:pt>
                <c:pt idx="1352">
                  <c:v>40688</c:v>
                </c:pt>
                <c:pt idx="1353">
                  <c:v>40689</c:v>
                </c:pt>
                <c:pt idx="1354">
                  <c:v>40690</c:v>
                </c:pt>
                <c:pt idx="1355">
                  <c:v>40693</c:v>
                </c:pt>
                <c:pt idx="1356">
                  <c:v>40694</c:v>
                </c:pt>
                <c:pt idx="1357">
                  <c:v>40695</c:v>
                </c:pt>
                <c:pt idx="1358">
                  <c:v>40696</c:v>
                </c:pt>
                <c:pt idx="1359">
                  <c:v>40697</c:v>
                </c:pt>
                <c:pt idx="1360">
                  <c:v>40700</c:v>
                </c:pt>
                <c:pt idx="1361">
                  <c:v>40701</c:v>
                </c:pt>
                <c:pt idx="1362">
                  <c:v>40702</c:v>
                </c:pt>
                <c:pt idx="1363">
                  <c:v>40703</c:v>
                </c:pt>
                <c:pt idx="1364">
                  <c:v>40704</c:v>
                </c:pt>
                <c:pt idx="1365">
                  <c:v>40707</c:v>
                </c:pt>
                <c:pt idx="1366">
                  <c:v>40708</c:v>
                </c:pt>
                <c:pt idx="1367">
                  <c:v>40709</c:v>
                </c:pt>
                <c:pt idx="1368">
                  <c:v>40710</c:v>
                </c:pt>
                <c:pt idx="1369">
                  <c:v>40711</c:v>
                </c:pt>
                <c:pt idx="1370">
                  <c:v>40714</c:v>
                </c:pt>
                <c:pt idx="1371">
                  <c:v>40715</c:v>
                </c:pt>
                <c:pt idx="1372">
                  <c:v>40716</c:v>
                </c:pt>
                <c:pt idx="1373">
                  <c:v>40718</c:v>
                </c:pt>
                <c:pt idx="1374">
                  <c:v>40721</c:v>
                </c:pt>
                <c:pt idx="1375">
                  <c:v>40722</c:v>
                </c:pt>
                <c:pt idx="1376">
                  <c:v>40723</c:v>
                </c:pt>
                <c:pt idx="1377">
                  <c:v>40724</c:v>
                </c:pt>
                <c:pt idx="1378">
                  <c:v>40725</c:v>
                </c:pt>
                <c:pt idx="1379">
                  <c:v>40728</c:v>
                </c:pt>
                <c:pt idx="1380">
                  <c:v>40729</c:v>
                </c:pt>
                <c:pt idx="1381">
                  <c:v>40730</c:v>
                </c:pt>
                <c:pt idx="1382">
                  <c:v>40731</c:v>
                </c:pt>
                <c:pt idx="1383">
                  <c:v>40732</c:v>
                </c:pt>
                <c:pt idx="1384">
                  <c:v>40735</c:v>
                </c:pt>
                <c:pt idx="1385">
                  <c:v>40736</c:v>
                </c:pt>
                <c:pt idx="1386">
                  <c:v>40737</c:v>
                </c:pt>
                <c:pt idx="1387">
                  <c:v>40738</c:v>
                </c:pt>
                <c:pt idx="1388">
                  <c:v>40739</c:v>
                </c:pt>
                <c:pt idx="1389">
                  <c:v>40742</c:v>
                </c:pt>
                <c:pt idx="1390">
                  <c:v>40743</c:v>
                </c:pt>
                <c:pt idx="1391">
                  <c:v>40744</c:v>
                </c:pt>
                <c:pt idx="1392">
                  <c:v>40745</c:v>
                </c:pt>
                <c:pt idx="1393">
                  <c:v>40746</c:v>
                </c:pt>
                <c:pt idx="1394">
                  <c:v>40749</c:v>
                </c:pt>
                <c:pt idx="1395">
                  <c:v>40750</c:v>
                </c:pt>
                <c:pt idx="1396">
                  <c:v>40751</c:v>
                </c:pt>
                <c:pt idx="1397">
                  <c:v>40752</c:v>
                </c:pt>
                <c:pt idx="1398">
                  <c:v>40753</c:v>
                </c:pt>
                <c:pt idx="1399">
                  <c:v>40756</c:v>
                </c:pt>
                <c:pt idx="1400">
                  <c:v>40757</c:v>
                </c:pt>
                <c:pt idx="1401">
                  <c:v>40758</c:v>
                </c:pt>
                <c:pt idx="1402">
                  <c:v>40759</c:v>
                </c:pt>
                <c:pt idx="1403">
                  <c:v>40760</c:v>
                </c:pt>
                <c:pt idx="1404">
                  <c:v>40763</c:v>
                </c:pt>
                <c:pt idx="1405">
                  <c:v>40764</c:v>
                </c:pt>
                <c:pt idx="1406">
                  <c:v>40765</c:v>
                </c:pt>
                <c:pt idx="1407">
                  <c:v>40766</c:v>
                </c:pt>
                <c:pt idx="1408">
                  <c:v>40767</c:v>
                </c:pt>
                <c:pt idx="1409">
                  <c:v>40770</c:v>
                </c:pt>
                <c:pt idx="1410">
                  <c:v>40771</c:v>
                </c:pt>
                <c:pt idx="1411">
                  <c:v>40772</c:v>
                </c:pt>
                <c:pt idx="1412">
                  <c:v>40773</c:v>
                </c:pt>
                <c:pt idx="1413">
                  <c:v>40774</c:v>
                </c:pt>
                <c:pt idx="1414">
                  <c:v>40777</c:v>
                </c:pt>
                <c:pt idx="1415">
                  <c:v>40778</c:v>
                </c:pt>
                <c:pt idx="1416">
                  <c:v>40779</c:v>
                </c:pt>
                <c:pt idx="1417">
                  <c:v>40780</c:v>
                </c:pt>
                <c:pt idx="1418">
                  <c:v>40781</c:v>
                </c:pt>
                <c:pt idx="1419">
                  <c:v>40784</c:v>
                </c:pt>
                <c:pt idx="1420">
                  <c:v>40785</c:v>
                </c:pt>
                <c:pt idx="1421">
                  <c:v>40786</c:v>
                </c:pt>
                <c:pt idx="1422">
                  <c:v>40787</c:v>
                </c:pt>
                <c:pt idx="1423">
                  <c:v>40788</c:v>
                </c:pt>
                <c:pt idx="1424">
                  <c:v>40791</c:v>
                </c:pt>
                <c:pt idx="1425">
                  <c:v>40792</c:v>
                </c:pt>
                <c:pt idx="1426">
                  <c:v>40794</c:v>
                </c:pt>
                <c:pt idx="1427">
                  <c:v>40795</c:v>
                </c:pt>
                <c:pt idx="1428">
                  <c:v>40798</c:v>
                </c:pt>
                <c:pt idx="1429">
                  <c:v>40799</c:v>
                </c:pt>
                <c:pt idx="1430">
                  <c:v>40800</c:v>
                </c:pt>
                <c:pt idx="1431">
                  <c:v>40801</c:v>
                </c:pt>
                <c:pt idx="1432">
                  <c:v>40802</c:v>
                </c:pt>
                <c:pt idx="1433">
                  <c:v>40805</c:v>
                </c:pt>
                <c:pt idx="1434">
                  <c:v>40806</c:v>
                </c:pt>
                <c:pt idx="1435">
                  <c:v>40807</c:v>
                </c:pt>
                <c:pt idx="1436">
                  <c:v>40808</c:v>
                </c:pt>
                <c:pt idx="1437">
                  <c:v>40809</c:v>
                </c:pt>
                <c:pt idx="1438">
                  <c:v>40812</c:v>
                </c:pt>
                <c:pt idx="1439">
                  <c:v>40813</c:v>
                </c:pt>
                <c:pt idx="1440">
                  <c:v>40814</c:v>
                </c:pt>
                <c:pt idx="1441">
                  <c:v>40815</c:v>
                </c:pt>
                <c:pt idx="1442">
                  <c:v>40816</c:v>
                </c:pt>
                <c:pt idx="1443">
                  <c:v>40819</c:v>
                </c:pt>
                <c:pt idx="1444">
                  <c:v>40820</c:v>
                </c:pt>
                <c:pt idx="1445">
                  <c:v>40821</c:v>
                </c:pt>
                <c:pt idx="1446">
                  <c:v>40822</c:v>
                </c:pt>
                <c:pt idx="1447">
                  <c:v>40823</c:v>
                </c:pt>
                <c:pt idx="1448">
                  <c:v>40826</c:v>
                </c:pt>
                <c:pt idx="1449">
                  <c:v>40827</c:v>
                </c:pt>
                <c:pt idx="1450">
                  <c:v>40829</c:v>
                </c:pt>
                <c:pt idx="1451">
                  <c:v>40830</c:v>
                </c:pt>
                <c:pt idx="1452">
                  <c:v>40833</c:v>
                </c:pt>
                <c:pt idx="1453">
                  <c:v>40834</c:v>
                </c:pt>
                <c:pt idx="1454">
                  <c:v>40835</c:v>
                </c:pt>
                <c:pt idx="1455">
                  <c:v>40836</c:v>
                </c:pt>
                <c:pt idx="1456">
                  <c:v>40837</c:v>
                </c:pt>
                <c:pt idx="1457">
                  <c:v>40840</c:v>
                </c:pt>
                <c:pt idx="1458">
                  <c:v>40841</c:v>
                </c:pt>
                <c:pt idx="1459">
                  <c:v>40842</c:v>
                </c:pt>
                <c:pt idx="1460">
                  <c:v>40843</c:v>
                </c:pt>
                <c:pt idx="1461">
                  <c:v>40844</c:v>
                </c:pt>
                <c:pt idx="1462">
                  <c:v>40847</c:v>
                </c:pt>
                <c:pt idx="1463">
                  <c:v>40848</c:v>
                </c:pt>
                <c:pt idx="1464">
                  <c:v>40850</c:v>
                </c:pt>
                <c:pt idx="1465">
                  <c:v>40851</c:v>
                </c:pt>
                <c:pt idx="1466">
                  <c:v>40854</c:v>
                </c:pt>
                <c:pt idx="1467">
                  <c:v>40855</c:v>
                </c:pt>
                <c:pt idx="1468">
                  <c:v>40856</c:v>
                </c:pt>
                <c:pt idx="1469">
                  <c:v>40857</c:v>
                </c:pt>
                <c:pt idx="1470">
                  <c:v>40858</c:v>
                </c:pt>
                <c:pt idx="1471">
                  <c:v>40861</c:v>
                </c:pt>
                <c:pt idx="1472">
                  <c:v>40863</c:v>
                </c:pt>
                <c:pt idx="1473">
                  <c:v>40864</c:v>
                </c:pt>
                <c:pt idx="1474">
                  <c:v>40865</c:v>
                </c:pt>
                <c:pt idx="1475">
                  <c:v>40868</c:v>
                </c:pt>
                <c:pt idx="1476">
                  <c:v>40869</c:v>
                </c:pt>
                <c:pt idx="1477">
                  <c:v>40870</c:v>
                </c:pt>
                <c:pt idx="1478">
                  <c:v>40871</c:v>
                </c:pt>
                <c:pt idx="1479">
                  <c:v>40872</c:v>
                </c:pt>
                <c:pt idx="1480">
                  <c:v>40875</c:v>
                </c:pt>
                <c:pt idx="1481">
                  <c:v>40876</c:v>
                </c:pt>
                <c:pt idx="1482">
                  <c:v>40877</c:v>
                </c:pt>
                <c:pt idx="1483">
                  <c:v>40878</c:v>
                </c:pt>
                <c:pt idx="1484">
                  <c:v>40879</c:v>
                </c:pt>
                <c:pt idx="1485">
                  <c:v>40882</c:v>
                </c:pt>
                <c:pt idx="1486">
                  <c:v>40883</c:v>
                </c:pt>
                <c:pt idx="1487">
                  <c:v>40884</c:v>
                </c:pt>
                <c:pt idx="1488">
                  <c:v>40885</c:v>
                </c:pt>
                <c:pt idx="1489">
                  <c:v>40886</c:v>
                </c:pt>
                <c:pt idx="1490">
                  <c:v>40889</c:v>
                </c:pt>
                <c:pt idx="1491">
                  <c:v>40890</c:v>
                </c:pt>
                <c:pt idx="1492">
                  <c:v>40891</c:v>
                </c:pt>
                <c:pt idx="1493">
                  <c:v>40892</c:v>
                </c:pt>
                <c:pt idx="1494">
                  <c:v>40893</c:v>
                </c:pt>
                <c:pt idx="1495">
                  <c:v>40896</c:v>
                </c:pt>
                <c:pt idx="1496">
                  <c:v>40897</c:v>
                </c:pt>
                <c:pt idx="1497">
                  <c:v>40898</c:v>
                </c:pt>
                <c:pt idx="1498">
                  <c:v>40899</c:v>
                </c:pt>
                <c:pt idx="1499">
                  <c:v>40900</c:v>
                </c:pt>
                <c:pt idx="1500">
                  <c:v>40903</c:v>
                </c:pt>
                <c:pt idx="1501">
                  <c:v>40904</c:v>
                </c:pt>
                <c:pt idx="1502">
                  <c:v>40905</c:v>
                </c:pt>
                <c:pt idx="1503">
                  <c:v>40906</c:v>
                </c:pt>
                <c:pt idx="1504">
                  <c:v>40910</c:v>
                </c:pt>
                <c:pt idx="1505">
                  <c:v>40911</c:v>
                </c:pt>
                <c:pt idx="1506">
                  <c:v>40912</c:v>
                </c:pt>
                <c:pt idx="1507">
                  <c:v>40913</c:v>
                </c:pt>
                <c:pt idx="1508">
                  <c:v>40914</c:v>
                </c:pt>
                <c:pt idx="1509">
                  <c:v>40917</c:v>
                </c:pt>
                <c:pt idx="1510">
                  <c:v>40918</c:v>
                </c:pt>
                <c:pt idx="1511">
                  <c:v>40919</c:v>
                </c:pt>
                <c:pt idx="1512">
                  <c:v>40920</c:v>
                </c:pt>
                <c:pt idx="1513">
                  <c:v>40921</c:v>
                </c:pt>
                <c:pt idx="1514">
                  <c:v>40924</c:v>
                </c:pt>
                <c:pt idx="1515">
                  <c:v>40925</c:v>
                </c:pt>
                <c:pt idx="1516">
                  <c:v>40926</c:v>
                </c:pt>
                <c:pt idx="1517">
                  <c:v>40927</c:v>
                </c:pt>
                <c:pt idx="1518">
                  <c:v>40928</c:v>
                </c:pt>
                <c:pt idx="1519">
                  <c:v>40931</c:v>
                </c:pt>
                <c:pt idx="1520">
                  <c:v>40932</c:v>
                </c:pt>
                <c:pt idx="1521">
                  <c:v>40934</c:v>
                </c:pt>
                <c:pt idx="1522">
                  <c:v>40935</c:v>
                </c:pt>
                <c:pt idx="1523">
                  <c:v>40938</c:v>
                </c:pt>
                <c:pt idx="1524">
                  <c:v>40939</c:v>
                </c:pt>
                <c:pt idx="1525">
                  <c:v>40940</c:v>
                </c:pt>
                <c:pt idx="1526">
                  <c:v>40941</c:v>
                </c:pt>
                <c:pt idx="1527">
                  <c:v>40942</c:v>
                </c:pt>
                <c:pt idx="1528">
                  <c:v>40945</c:v>
                </c:pt>
                <c:pt idx="1529">
                  <c:v>40946</c:v>
                </c:pt>
                <c:pt idx="1530">
                  <c:v>40947</c:v>
                </c:pt>
                <c:pt idx="1531">
                  <c:v>40948</c:v>
                </c:pt>
                <c:pt idx="1532">
                  <c:v>40949</c:v>
                </c:pt>
                <c:pt idx="1533">
                  <c:v>40952</c:v>
                </c:pt>
                <c:pt idx="1534">
                  <c:v>40953</c:v>
                </c:pt>
                <c:pt idx="1535">
                  <c:v>40954</c:v>
                </c:pt>
                <c:pt idx="1536">
                  <c:v>40955</c:v>
                </c:pt>
                <c:pt idx="1537">
                  <c:v>40956</c:v>
                </c:pt>
                <c:pt idx="1538">
                  <c:v>40961</c:v>
                </c:pt>
                <c:pt idx="1539">
                  <c:v>40962</c:v>
                </c:pt>
                <c:pt idx="1540">
                  <c:v>40963</c:v>
                </c:pt>
                <c:pt idx="1541">
                  <c:v>40966</c:v>
                </c:pt>
                <c:pt idx="1542">
                  <c:v>40967</c:v>
                </c:pt>
                <c:pt idx="1543">
                  <c:v>40968</c:v>
                </c:pt>
                <c:pt idx="1544">
                  <c:v>40969</c:v>
                </c:pt>
                <c:pt idx="1545">
                  <c:v>40970</c:v>
                </c:pt>
                <c:pt idx="1546">
                  <c:v>40973</c:v>
                </c:pt>
                <c:pt idx="1547">
                  <c:v>40974</c:v>
                </c:pt>
                <c:pt idx="1548">
                  <c:v>40975</c:v>
                </c:pt>
                <c:pt idx="1549">
                  <c:v>40976</c:v>
                </c:pt>
                <c:pt idx="1550">
                  <c:v>40977</c:v>
                </c:pt>
                <c:pt idx="1551">
                  <c:v>40980</c:v>
                </c:pt>
                <c:pt idx="1552">
                  <c:v>40981</c:v>
                </c:pt>
                <c:pt idx="1553">
                  <c:v>40982</c:v>
                </c:pt>
                <c:pt idx="1554">
                  <c:v>40983</c:v>
                </c:pt>
                <c:pt idx="1555">
                  <c:v>40984</c:v>
                </c:pt>
                <c:pt idx="1556">
                  <c:v>40987</c:v>
                </c:pt>
                <c:pt idx="1557">
                  <c:v>40988</c:v>
                </c:pt>
                <c:pt idx="1558">
                  <c:v>40989</c:v>
                </c:pt>
                <c:pt idx="1559">
                  <c:v>40990</c:v>
                </c:pt>
                <c:pt idx="1560">
                  <c:v>40991</c:v>
                </c:pt>
                <c:pt idx="1561">
                  <c:v>40994</c:v>
                </c:pt>
                <c:pt idx="1562">
                  <c:v>40995</c:v>
                </c:pt>
                <c:pt idx="1563">
                  <c:v>40996</c:v>
                </c:pt>
                <c:pt idx="1564">
                  <c:v>40997</c:v>
                </c:pt>
                <c:pt idx="1565">
                  <c:v>40998</c:v>
                </c:pt>
                <c:pt idx="1566">
                  <c:v>41001</c:v>
                </c:pt>
                <c:pt idx="1567">
                  <c:v>41002</c:v>
                </c:pt>
                <c:pt idx="1568">
                  <c:v>41003</c:v>
                </c:pt>
                <c:pt idx="1569">
                  <c:v>41004</c:v>
                </c:pt>
                <c:pt idx="1570">
                  <c:v>41008</c:v>
                </c:pt>
                <c:pt idx="1571">
                  <c:v>41009</c:v>
                </c:pt>
                <c:pt idx="1572">
                  <c:v>41010</c:v>
                </c:pt>
                <c:pt idx="1573">
                  <c:v>41011</c:v>
                </c:pt>
                <c:pt idx="1574">
                  <c:v>41012</c:v>
                </c:pt>
                <c:pt idx="1575">
                  <c:v>41015</c:v>
                </c:pt>
                <c:pt idx="1576">
                  <c:v>41016</c:v>
                </c:pt>
                <c:pt idx="1577">
                  <c:v>41017</c:v>
                </c:pt>
                <c:pt idx="1578">
                  <c:v>41018</c:v>
                </c:pt>
                <c:pt idx="1579">
                  <c:v>41019</c:v>
                </c:pt>
                <c:pt idx="1580">
                  <c:v>41022</c:v>
                </c:pt>
                <c:pt idx="1581">
                  <c:v>41023</c:v>
                </c:pt>
                <c:pt idx="1582">
                  <c:v>41024</c:v>
                </c:pt>
                <c:pt idx="1583">
                  <c:v>41025</c:v>
                </c:pt>
                <c:pt idx="1584">
                  <c:v>41026</c:v>
                </c:pt>
                <c:pt idx="1585">
                  <c:v>41029</c:v>
                </c:pt>
                <c:pt idx="1586">
                  <c:v>41031</c:v>
                </c:pt>
                <c:pt idx="1587">
                  <c:v>41032</c:v>
                </c:pt>
                <c:pt idx="1588">
                  <c:v>41033</c:v>
                </c:pt>
                <c:pt idx="1589">
                  <c:v>41036</c:v>
                </c:pt>
                <c:pt idx="1590">
                  <c:v>41037</c:v>
                </c:pt>
                <c:pt idx="1591">
                  <c:v>41038</c:v>
                </c:pt>
                <c:pt idx="1592">
                  <c:v>41039</c:v>
                </c:pt>
                <c:pt idx="1593">
                  <c:v>41040</c:v>
                </c:pt>
                <c:pt idx="1594">
                  <c:v>41043</c:v>
                </c:pt>
                <c:pt idx="1595">
                  <c:v>41044</c:v>
                </c:pt>
                <c:pt idx="1596">
                  <c:v>41045</c:v>
                </c:pt>
                <c:pt idx="1597">
                  <c:v>41046</c:v>
                </c:pt>
                <c:pt idx="1598">
                  <c:v>41047</c:v>
                </c:pt>
                <c:pt idx="1599">
                  <c:v>41050</c:v>
                </c:pt>
                <c:pt idx="1600">
                  <c:v>41051</c:v>
                </c:pt>
                <c:pt idx="1601">
                  <c:v>41052</c:v>
                </c:pt>
                <c:pt idx="1602">
                  <c:v>41053</c:v>
                </c:pt>
                <c:pt idx="1603">
                  <c:v>41054</c:v>
                </c:pt>
                <c:pt idx="1604">
                  <c:v>41057</c:v>
                </c:pt>
                <c:pt idx="1605">
                  <c:v>41058</c:v>
                </c:pt>
                <c:pt idx="1606">
                  <c:v>41059</c:v>
                </c:pt>
                <c:pt idx="1607">
                  <c:v>41060</c:v>
                </c:pt>
                <c:pt idx="1608">
                  <c:v>41061</c:v>
                </c:pt>
                <c:pt idx="1609">
                  <c:v>41064</c:v>
                </c:pt>
                <c:pt idx="1610">
                  <c:v>41065</c:v>
                </c:pt>
                <c:pt idx="1611">
                  <c:v>41066</c:v>
                </c:pt>
                <c:pt idx="1612">
                  <c:v>41068</c:v>
                </c:pt>
                <c:pt idx="1613">
                  <c:v>41071</c:v>
                </c:pt>
                <c:pt idx="1614">
                  <c:v>41072</c:v>
                </c:pt>
                <c:pt idx="1615">
                  <c:v>41073</c:v>
                </c:pt>
                <c:pt idx="1616">
                  <c:v>41074</c:v>
                </c:pt>
                <c:pt idx="1617">
                  <c:v>41075</c:v>
                </c:pt>
                <c:pt idx="1618">
                  <c:v>41078</c:v>
                </c:pt>
                <c:pt idx="1619">
                  <c:v>41079</c:v>
                </c:pt>
                <c:pt idx="1620">
                  <c:v>41080</c:v>
                </c:pt>
                <c:pt idx="1621">
                  <c:v>41081</c:v>
                </c:pt>
                <c:pt idx="1622">
                  <c:v>41082</c:v>
                </c:pt>
                <c:pt idx="1623">
                  <c:v>41085</c:v>
                </c:pt>
                <c:pt idx="1624">
                  <c:v>41086</c:v>
                </c:pt>
                <c:pt idx="1625">
                  <c:v>41087</c:v>
                </c:pt>
                <c:pt idx="1626">
                  <c:v>41088</c:v>
                </c:pt>
                <c:pt idx="1627">
                  <c:v>41089</c:v>
                </c:pt>
                <c:pt idx="1628">
                  <c:v>41092</c:v>
                </c:pt>
                <c:pt idx="1629">
                  <c:v>41093</c:v>
                </c:pt>
                <c:pt idx="1630">
                  <c:v>41094</c:v>
                </c:pt>
                <c:pt idx="1631">
                  <c:v>41095</c:v>
                </c:pt>
                <c:pt idx="1632">
                  <c:v>41096</c:v>
                </c:pt>
                <c:pt idx="1633">
                  <c:v>41100</c:v>
                </c:pt>
                <c:pt idx="1634">
                  <c:v>41101</c:v>
                </c:pt>
                <c:pt idx="1635">
                  <c:v>41102</c:v>
                </c:pt>
                <c:pt idx="1636">
                  <c:v>41103</c:v>
                </c:pt>
                <c:pt idx="1637">
                  <c:v>41106</c:v>
                </c:pt>
                <c:pt idx="1638">
                  <c:v>41107</c:v>
                </c:pt>
                <c:pt idx="1639">
                  <c:v>41108</c:v>
                </c:pt>
                <c:pt idx="1640">
                  <c:v>41109</c:v>
                </c:pt>
                <c:pt idx="1641">
                  <c:v>41110</c:v>
                </c:pt>
                <c:pt idx="1642">
                  <c:v>41113</c:v>
                </c:pt>
                <c:pt idx="1643">
                  <c:v>41114</c:v>
                </c:pt>
                <c:pt idx="1644">
                  <c:v>41115</c:v>
                </c:pt>
                <c:pt idx="1645">
                  <c:v>41116</c:v>
                </c:pt>
                <c:pt idx="1646">
                  <c:v>41117</c:v>
                </c:pt>
                <c:pt idx="1647">
                  <c:v>41120</c:v>
                </c:pt>
                <c:pt idx="1648">
                  <c:v>41121</c:v>
                </c:pt>
                <c:pt idx="1649">
                  <c:v>41122</c:v>
                </c:pt>
                <c:pt idx="1650">
                  <c:v>41123</c:v>
                </c:pt>
                <c:pt idx="1651">
                  <c:v>41124</c:v>
                </c:pt>
                <c:pt idx="1652">
                  <c:v>41127</c:v>
                </c:pt>
                <c:pt idx="1653">
                  <c:v>41128</c:v>
                </c:pt>
                <c:pt idx="1654">
                  <c:v>41129</c:v>
                </c:pt>
                <c:pt idx="1655">
                  <c:v>41130</c:v>
                </c:pt>
                <c:pt idx="1656">
                  <c:v>41131</c:v>
                </c:pt>
                <c:pt idx="1657">
                  <c:v>41134</c:v>
                </c:pt>
                <c:pt idx="1658">
                  <c:v>41135</c:v>
                </c:pt>
                <c:pt idx="1659">
                  <c:v>41136</c:v>
                </c:pt>
                <c:pt idx="1660">
                  <c:v>41137</c:v>
                </c:pt>
                <c:pt idx="1661">
                  <c:v>41138</c:v>
                </c:pt>
                <c:pt idx="1662">
                  <c:v>41141</c:v>
                </c:pt>
                <c:pt idx="1663">
                  <c:v>41142</c:v>
                </c:pt>
                <c:pt idx="1664">
                  <c:v>41143</c:v>
                </c:pt>
                <c:pt idx="1665">
                  <c:v>41144</c:v>
                </c:pt>
                <c:pt idx="1666">
                  <c:v>41145</c:v>
                </c:pt>
                <c:pt idx="1667">
                  <c:v>41148</c:v>
                </c:pt>
                <c:pt idx="1668">
                  <c:v>41149</c:v>
                </c:pt>
                <c:pt idx="1669">
                  <c:v>41150</c:v>
                </c:pt>
                <c:pt idx="1670">
                  <c:v>41151</c:v>
                </c:pt>
                <c:pt idx="1671">
                  <c:v>41152</c:v>
                </c:pt>
                <c:pt idx="1672">
                  <c:v>41155</c:v>
                </c:pt>
                <c:pt idx="1673">
                  <c:v>41156</c:v>
                </c:pt>
                <c:pt idx="1674">
                  <c:v>41157</c:v>
                </c:pt>
                <c:pt idx="1675">
                  <c:v>41158</c:v>
                </c:pt>
                <c:pt idx="1676">
                  <c:v>41162</c:v>
                </c:pt>
                <c:pt idx="1677">
                  <c:v>41163</c:v>
                </c:pt>
                <c:pt idx="1678">
                  <c:v>41164</c:v>
                </c:pt>
                <c:pt idx="1679">
                  <c:v>41165</c:v>
                </c:pt>
                <c:pt idx="1680">
                  <c:v>41166</c:v>
                </c:pt>
                <c:pt idx="1681">
                  <c:v>41169</c:v>
                </c:pt>
                <c:pt idx="1682">
                  <c:v>41170</c:v>
                </c:pt>
                <c:pt idx="1683">
                  <c:v>41171</c:v>
                </c:pt>
                <c:pt idx="1684">
                  <c:v>41172</c:v>
                </c:pt>
                <c:pt idx="1685">
                  <c:v>41173</c:v>
                </c:pt>
                <c:pt idx="1686">
                  <c:v>41176</c:v>
                </c:pt>
                <c:pt idx="1687">
                  <c:v>41177</c:v>
                </c:pt>
                <c:pt idx="1688">
                  <c:v>41178</c:v>
                </c:pt>
                <c:pt idx="1689">
                  <c:v>41179</c:v>
                </c:pt>
                <c:pt idx="1690">
                  <c:v>41180</c:v>
                </c:pt>
              </c:numCache>
            </c:numRef>
          </c:cat>
          <c:val>
            <c:numRef>
              <c:f>Sheet1!$B$2:$B$1692</c:f>
              <c:numCache>
                <c:formatCode>#,##0.00</c:formatCode>
                <c:ptCount val="1691"/>
                <c:pt idx="0">
                  <c:v>1000</c:v>
                </c:pt>
                <c:pt idx="1">
                  <c:v>1019.71</c:v>
                </c:pt>
                <c:pt idx="2">
                  <c:v>1026.79</c:v>
                </c:pt>
                <c:pt idx="3">
                  <c:v>1033.69</c:v>
                </c:pt>
                <c:pt idx="4">
                  <c:v>1056.3599999999999</c:v>
                </c:pt>
                <c:pt idx="5">
                  <c:v>1037.8900000000001</c:v>
                </c:pt>
                <c:pt idx="6">
                  <c:v>1010.19</c:v>
                </c:pt>
                <c:pt idx="7">
                  <c:v>1012.64</c:v>
                </c:pt>
                <c:pt idx="8">
                  <c:v>1019.78</c:v>
                </c:pt>
                <c:pt idx="9">
                  <c:v>1024.71</c:v>
                </c:pt>
                <c:pt idx="10">
                  <c:v>1026.79</c:v>
                </c:pt>
                <c:pt idx="11">
                  <c:v>1022.54</c:v>
                </c:pt>
                <c:pt idx="12">
                  <c:v>1030.53</c:v>
                </c:pt>
                <c:pt idx="13">
                  <c:v>1023.05</c:v>
                </c:pt>
                <c:pt idx="14">
                  <c:v>1022.21</c:v>
                </c:pt>
                <c:pt idx="15">
                  <c:v>1043.6600000000001</c:v>
                </c:pt>
                <c:pt idx="16">
                  <c:v>1052.32</c:v>
                </c:pt>
                <c:pt idx="17">
                  <c:v>1049.29</c:v>
                </c:pt>
                <c:pt idx="18">
                  <c:v>1038.81</c:v>
                </c:pt>
                <c:pt idx="19">
                  <c:v>1047.32</c:v>
                </c:pt>
                <c:pt idx="20">
                  <c:v>1036.1199999999999</c:v>
                </c:pt>
                <c:pt idx="21">
                  <c:v>1040.08</c:v>
                </c:pt>
                <c:pt idx="22">
                  <c:v>1040.48</c:v>
                </c:pt>
                <c:pt idx="23">
                  <c:v>1072.98</c:v>
                </c:pt>
                <c:pt idx="24">
                  <c:v>1095.93</c:v>
                </c:pt>
                <c:pt idx="25">
                  <c:v>1091.72</c:v>
                </c:pt>
                <c:pt idx="26">
                  <c:v>1111.76</c:v>
                </c:pt>
                <c:pt idx="27">
                  <c:v>1107.1300000000001</c:v>
                </c:pt>
                <c:pt idx="28">
                  <c:v>1098.68</c:v>
                </c:pt>
                <c:pt idx="29">
                  <c:v>1120.28</c:v>
                </c:pt>
                <c:pt idx="30">
                  <c:v>1113.26</c:v>
                </c:pt>
                <c:pt idx="31">
                  <c:v>1126.3499999999999</c:v>
                </c:pt>
                <c:pt idx="32">
                  <c:v>1146.55</c:v>
                </c:pt>
                <c:pt idx="33">
                  <c:v>1138.47</c:v>
                </c:pt>
                <c:pt idx="34">
                  <c:v>1127.01</c:v>
                </c:pt>
                <c:pt idx="35">
                  <c:v>1169.25</c:v>
                </c:pt>
                <c:pt idx="36">
                  <c:v>1159.3900000000001</c:v>
                </c:pt>
                <c:pt idx="37">
                  <c:v>1151.8699999999999</c:v>
                </c:pt>
                <c:pt idx="38">
                  <c:v>1183.77</c:v>
                </c:pt>
                <c:pt idx="39">
                  <c:v>1210.9100000000001</c:v>
                </c:pt>
                <c:pt idx="40">
                  <c:v>1206.3</c:v>
                </c:pt>
                <c:pt idx="41">
                  <c:v>1223.8599999999999</c:v>
                </c:pt>
                <c:pt idx="42">
                  <c:v>1230.43</c:v>
                </c:pt>
                <c:pt idx="43">
                  <c:v>1237.74</c:v>
                </c:pt>
                <c:pt idx="44">
                  <c:v>1207.96</c:v>
                </c:pt>
                <c:pt idx="45">
                  <c:v>1195.96</c:v>
                </c:pt>
                <c:pt idx="46">
                  <c:v>1201.3399999999999</c:v>
                </c:pt>
                <c:pt idx="47">
                  <c:v>1174.21</c:v>
                </c:pt>
                <c:pt idx="48">
                  <c:v>1172.8399999999999</c:v>
                </c:pt>
                <c:pt idx="49">
                  <c:v>1195.51</c:v>
                </c:pt>
                <c:pt idx="50">
                  <c:v>1222.3499999999999</c:v>
                </c:pt>
                <c:pt idx="51">
                  <c:v>1201.83</c:v>
                </c:pt>
                <c:pt idx="52">
                  <c:v>1199.98</c:v>
                </c:pt>
                <c:pt idx="53">
                  <c:v>1214.4000000000001</c:v>
                </c:pt>
                <c:pt idx="54">
                  <c:v>1260.57</c:v>
                </c:pt>
                <c:pt idx="55">
                  <c:v>1257.83</c:v>
                </c:pt>
                <c:pt idx="56">
                  <c:v>1263</c:v>
                </c:pt>
                <c:pt idx="57">
                  <c:v>1260.3499999999999</c:v>
                </c:pt>
                <c:pt idx="58">
                  <c:v>1254.1400000000001</c:v>
                </c:pt>
                <c:pt idx="59">
                  <c:v>1244.22</c:v>
                </c:pt>
                <c:pt idx="60">
                  <c:v>1253.98</c:v>
                </c:pt>
                <c:pt idx="61">
                  <c:v>1285.53</c:v>
                </c:pt>
                <c:pt idx="62">
                  <c:v>1275.81</c:v>
                </c:pt>
                <c:pt idx="63">
                  <c:v>1278.6400000000001</c:v>
                </c:pt>
                <c:pt idx="64">
                  <c:v>1247.42</c:v>
                </c:pt>
                <c:pt idx="65">
                  <c:v>1218.8699999999999</c:v>
                </c:pt>
                <c:pt idx="66">
                  <c:v>1207.79</c:v>
                </c:pt>
                <c:pt idx="67">
                  <c:v>1176.69</c:v>
                </c:pt>
                <c:pt idx="68">
                  <c:v>1194.42</c:v>
                </c:pt>
                <c:pt idx="69">
                  <c:v>1204.25</c:v>
                </c:pt>
                <c:pt idx="70">
                  <c:v>1224.3800000000001</c:v>
                </c:pt>
                <c:pt idx="71">
                  <c:v>1240.56</c:v>
                </c:pt>
                <c:pt idx="72">
                  <c:v>1252.92</c:v>
                </c:pt>
                <c:pt idx="73">
                  <c:v>1257.54</c:v>
                </c:pt>
                <c:pt idx="74">
                  <c:v>1259.73</c:v>
                </c:pt>
                <c:pt idx="75">
                  <c:v>1231.9000000000001</c:v>
                </c:pt>
                <c:pt idx="76">
                  <c:v>1258.8900000000001</c:v>
                </c:pt>
                <c:pt idx="77">
                  <c:v>1241.23</c:v>
                </c:pt>
                <c:pt idx="78">
                  <c:v>1237.08</c:v>
                </c:pt>
                <c:pt idx="79">
                  <c:v>1222.78</c:v>
                </c:pt>
                <c:pt idx="80">
                  <c:v>1187.08</c:v>
                </c:pt>
                <c:pt idx="81">
                  <c:v>1200.01</c:v>
                </c:pt>
                <c:pt idx="82">
                  <c:v>1193.8</c:v>
                </c:pt>
                <c:pt idx="83">
                  <c:v>1185.48</c:v>
                </c:pt>
                <c:pt idx="84">
                  <c:v>1213.55</c:v>
                </c:pt>
                <c:pt idx="85">
                  <c:v>1224.28</c:v>
                </c:pt>
                <c:pt idx="86">
                  <c:v>1231.33</c:v>
                </c:pt>
                <c:pt idx="87">
                  <c:v>1236.53</c:v>
                </c:pt>
                <c:pt idx="88">
                  <c:v>1226.58</c:v>
                </c:pt>
                <c:pt idx="89">
                  <c:v>1199.1600000000001</c:v>
                </c:pt>
                <c:pt idx="90">
                  <c:v>1176.49</c:v>
                </c:pt>
                <c:pt idx="91">
                  <c:v>1176.99</c:v>
                </c:pt>
                <c:pt idx="92">
                  <c:v>1166.67</c:v>
                </c:pt>
                <c:pt idx="93">
                  <c:v>1164.68</c:v>
                </c:pt>
                <c:pt idx="94">
                  <c:v>1191.73</c:v>
                </c:pt>
                <c:pt idx="95">
                  <c:v>1215.71</c:v>
                </c:pt>
                <c:pt idx="96">
                  <c:v>1225.7</c:v>
                </c:pt>
                <c:pt idx="97">
                  <c:v>1215.1199999999999</c:v>
                </c:pt>
                <c:pt idx="98">
                  <c:v>1219.2</c:v>
                </c:pt>
                <c:pt idx="99">
                  <c:v>1237.83</c:v>
                </c:pt>
                <c:pt idx="100">
                  <c:v>1222</c:v>
                </c:pt>
                <c:pt idx="101">
                  <c:v>1229.55</c:v>
                </c:pt>
                <c:pt idx="102">
                  <c:v>1250.3800000000001</c:v>
                </c:pt>
                <c:pt idx="103">
                  <c:v>1253.47</c:v>
                </c:pt>
                <c:pt idx="104">
                  <c:v>1266.54</c:v>
                </c:pt>
                <c:pt idx="105">
                  <c:v>1290.69</c:v>
                </c:pt>
                <c:pt idx="106">
                  <c:v>1307.51</c:v>
                </c:pt>
                <c:pt idx="107">
                  <c:v>1306.8499999999999</c:v>
                </c:pt>
                <c:pt idx="108">
                  <c:v>1294.82</c:v>
                </c:pt>
                <c:pt idx="109">
                  <c:v>1271.31</c:v>
                </c:pt>
                <c:pt idx="110">
                  <c:v>1253.01</c:v>
                </c:pt>
                <c:pt idx="111">
                  <c:v>1215.6600000000001</c:v>
                </c:pt>
                <c:pt idx="112">
                  <c:v>1224.3</c:v>
                </c:pt>
                <c:pt idx="113">
                  <c:v>1200.81</c:v>
                </c:pt>
                <c:pt idx="114">
                  <c:v>1185.17</c:v>
                </c:pt>
                <c:pt idx="115">
                  <c:v>1179.22</c:v>
                </c:pt>
                <c:pt idx="116">
                  <c:v>1140.57</c:v>
                </c:pt>
                <c:pt idx="117">
                  <c:v>1135.3900000000001</c:v>
                </c:pt>
                <c:pt idx="118">
                  <c:v>1116.05</c:v>
                </c:pt>
                <c:pt idx="119">
                  <c:v>1162.24</c:v>
                </c:pt>
                <c:pt idx="120">
                  <c:v>1183.8499999999999</c:v>
                </c:pt>
                <c:pt idx="121">
                  <c:v>1173.25</c:v>
                </c:pt>
                <c:pt idx="122">
                  <c:v>1126.71</c:v>
                </c:pt>
                <c:pt idx="123">
                  <c:v>1118.99</c:v>
                </c:pt>
                <c:pt idx="124">
                  <c:v>1164.53</c:v>
                </c:pt>
                <c:pt idx="125">
                  <c:v>1164.76</c:v>
                </c:pt>
                <c:pt idx="126">
                  <c:v>1136.29</c:v>
                </c:pt>
                <c:pt idx="127">
                  <c:v>1114.82</c:v>
                </c:pt>
                <c:pt idx="128">
                  <c:v>1077.68</c:v>
                </c:pt>
                <c:pt idx="129">
                  <c:v>1072.08</c:v>
                </c:pt>
                <c:pt idx="130">
                  <c:v>1072.26</c:v>
                </c:pt>
                <c:pt idx="131">
                  <c:v>1026.95</c:v>
                </c:pt>
                <c:pt idx="132">
                  <c:v>998.09</c:v>
                </c:pt>
                <c:pt idx="133">
                  <c:v>1001.17</c:v>
                </c:pt>
                <c:pt idx="134">
                  <c:v>1048.03</c:v>
                </c:pt>
                <c:pt idx="135">
                  <c:v>1039.2</c:v>
                </c:pt>
                <c:pt idx="136">
                  <c:v>1045.4100000000001</c:v>
                </c:pt>
                <c:pt idx="137">
                  <c:v>1072.71</c:v>
                </c:pt>
                <c:pt idx="138">
                  <c:v>1057.01</c:v>
                </c:pt>
                <c:pt idx="139">
                  <c:v>1065.8900000000001</c:v>
                </c:pt>
                <c:pt idx="140">
                  <c:v>1066.5999999999999</c:v>
                </c:pt>
                <c:pt idx="141">
                  <c:v>1049.56</c:v>
                </c:pt>
                <c:pt idx="142">
                  <c:v>1050.1300000000001</c:v>
                </c:pt>
                <c:pt idx="143">
                  <c:v>1111.3499999999999</c:v>
                </c:pt>
                <c:pt idx="144">
                  <c:v>1122.22</c:v>
                </c:pt>
                <c:pt idx="145">
                  <c:v>1162.0899999999999</c:v>
                </c:pt>
                <c:pt idx="146">
                  <c:v>1161.48</c:v>
                </c:pt>
                <c:pt idx="147">
                  <c:v>1130.6500000000001</c:v>
                </c:pt>
                <c:pt idx="148">
                  <c:v>1138.3599999999999</c:v>
                </c:pt>
                <c:pt idx="149">
                  <c:v>1123.02</c:v>
                </c:pt>
                <c:pt idx="150">
                  <c:v>1117.54</c:v>
                </c:pt>
                <c:pt idx="151">
                  <c:v>1127.1099999999999</c:v>
                </c:pt>
                <c:pt idx="152">
                  <c:v>1110.1600000000001</c:v>
                </c:pt>
                <c:pt idx="153">
                  <c:v>1076.75</c:v>
                </c:pt>
                <c:pt idx="154">
                  <c:v>1067.4100000000001</c:v>
                </c:pt>
                <c:pt idx="155">
                  <c:v>1052.73</c:v>
                </c:pt>
                <c:pt idx="156">
                  <c:v>1058.68</c:v>
                </c:pt>
                <c:pt idx="157">
                  <c:v>1122.07</c:v>
                </c:pt>
                <c:pt idx="158">
                  <c:v>1108.24</c:v>
                </c:pt>
                <c:pt idx="159">
                  <c:v>1106.22</c:v>
                </c:pt>
                <c:pt idx="160">
                  <c:v>1139.79</c:v>
                </c:pt>
                <c:pt idx="161">
                  <c:v>1158.6500000000001</c:v>
                </c:pt>
                <c:pt idx="162">
                  <c:v>1154.8900000000001</c:v>
                </c:pt>
                <c:pt idx="163">
                  <c:v>1152.42</c:v>
                </c:pt>
                <c:pt idx="164">
                  <c:v>1162.56</c:v>
                </c:pt>
                <c:pt idx="165">
                  <c:v>1159.57</c:v>
                </c:pt>
                <c:pt idx="166">
                  <c:v>1146.95</c:v>
                </c:pt>
                <c:pt idx="167">
                  <c:v>1157.52</c:v>
                </c:pt>
                <c:pt idx="168">
                  <c:v>1157.1400000000001</c:v>
                </c:pt>
                <c:pt idx="169">
                  <c:v>1175.96</c:v>
                </c:pt>
                <c:pt idx="170">
                  <c:v>1169.25</c:v>
                </c:pt>
                <c:pt idx="171">
                  <c:v>1161.17</c:v>
                </c:pt>
                <c:pt idx="172">
                  <c:v>1150.02</c:v>
                </c:pt>
                <c:pt idx="173">
                  <c:v>1167.52</c:v>
                </c:pt>
                <c:pt idx="174">
                  <c:v>1156.3399999999999</c:v>
                </c:pt>
                <c:pt idx="175">
                  <c:v>1146.49</c:v>
                </c:pt>
                <c:pt idx="176">
                  <c:v>1185.22</c:v>
                </c:pt>
                <c:pt idx="177">
                  <c:v>1200.22</c:v>
                </c:pt>
                <c:pt idx="178">
                  <c:v>1203.8599999999999</c:v>
                </c:pt>
                <c:pt idx="179">
                  <c:v>1194.96</c:v>
                </c:pt>
                <c:pt idx="180">
                  <c:v>1174.21</c:v>
                </c:pt>
                <c:pt idx="181">
                  <c:v>1169.29</c:v>
                </c:pt>
                <c:pt idx="182">
                  <c:v>1145.06</c:v>
                </c:pt>
                <c:pt idx="183">
                  <c:v>1144.18</c:v>
                </c:pt>
                <c:pt idx="184">
                  <c:v>1138.9000000000001</c:v>
                </c:pt>
                <c:pt idx="185">
                  <c:v>1166.1600000000001</c:v>
                </c:pt>
                <c:pt idx="186">
                  <c:v>1166.2</c:v>
                </c:pt>
                <c:pt idx="187">
                  <c:v>1175.43</c:v>
                </c:pt>
                <c:pt idx="188">
                  <c:v>1174.28</c:v>
                </c:pt>
                <c:pt idx="189">
                  <c:v>1206.96</c:v>
                </c:pt>
                <c:pt idx="190">
                  <c:v>1217.74</c:v>
                </c:pt>
                <c:pt idx="191">
                  <c:v>1200.57</c:v>
                </c:pt>
                <c:pt idx="192">
                  <c:v>1184.48</c:v>
                </c:pt>
                <c:pt idx="193">
                  <c:v>1189.68</c:v>
                </c:pt>
                <c:pt idx="194">
                  <c:v>1174.71</c:v>
                </c:pt>
                <c:pt idx="195">
                  <c:v>1198.8900000000001</c:v>
                </c:pt>
                <c:pt idx="196">
                  <c:v>1208.01</c:v>
                </c:pt>
                <c:pt idx="197">
                  <c:v>1196.02</c:v>
                </c:pt>
                <c:pt idx="198">
                  <c:v>1203.8800000000001</c:v>
                </c:pt>
                <c:pt idx="199">
                  <c:v>1206.72</c:v>
                </c:pt>
                <c:pt idx="200">
                  <c:v>1194.72</c:v>
                </c:pt>
                <c:pt idx="201">
                  <c:v>1185.04</c:v>
                </c:pt>
                <c:pt idx="202">
                  <c:v>1154.73</c:v>
                </c:pt>
                <c:pt idx="203">
                  <c:v>1151.73</c:v>
                </c:pt>
                <c:pt idx="204">
                  <c:v>1167.46</c:v>
                </c:pt>
                <c:pt idx="205">
                  <c:v>1181.96</c:v>
                </c:pt>
                <c:pt idx="206">
                  <c:v>1186.24</c:v>
                </c:pt>
                <c:pt idx="207">
                  <c:v>1195.06</c:v>
                </c:pt>
                <c:pt idx="208">
                  <c:v>1191.67</c:v>
                </c:pt>
                <c:pt idx="209">
                  <c:v>1214.74</c:v>
                </c:pt>
                <c:pt idx="210">
                  <c:v>1202.51</c:v>
                </c:pt>
                <c:pt idx="211">
                  <c:v>1247.05</c:v>
                </c:pt>
                <c:pt idx="212">
                  <c:v>1264.19</c:v>
                </c:pt>
                <c:pt idx="213">
                  <c:v>1263.3</c:v>
                </c:pt>
                <c:pt idx="214">
                  <c:v>1274.69</c:v>
                </c:pt>
                <c:pt idx="215">
                  <c:v>1285.98</c:v>
                </c:pt>
                <c:pt idx="216">
                  <c:v>1270.75</c:v>
                </c:pt>
                <c:pt idx="217">
                  <c:v>1287.6099999999999</c:v>
                </c:pt>
                <c:pt idx="218">
                  <c:v>1291.3599999999999</c:v>
                </c:pt>
                <c:pt idx="219">
                  <c:v>1277.0899999999999</c:v>
                </c:pt>
                <c:pt idx="220">
                  <c:v>1280.9000000000001</c:v>
                </c:pt>
                <c:pt idx="221">
                  <c:v>1285.28</c:v>
                </c:pt>
                <c:pt idx="222">
                  <c:v>1273.01</c:v>
                </c:pt>
                <c:pt idx="223">
                  <c:v>1297.08</c:v>
                </c:pt>
                <c:pt idx="224">
                  <c:v>1297.79</c:v>
                </c:pt>
                <c:pt idx="225">
                  <c:v>1292.19</c:v>
                </c:pt>
                <c:pt idx="226">
                  <c:v>1287.73</c:v>
                </c:pt>
                <c:pt idx="227">
                  <c:v>1275.57</c:v>
                </c:pt>
                <c:pt idx="228">
                  <c:v>1265.1400000000001</c:v>
                </c:pt>
                <c:pt idx="229">
                  <c:v>1264.71</c:v>
                </c:pt>
                <c:pt idx="230">
                  <c:v>1272.31</c:v>
                </c:pt>
                <c:pt idx="231">
                  <c:v>1279.2</c:v>
                </c:pt>
                <c:pt idx="232">
                  <c:v>1301.3599999999999</c:v>
                </c:pt>
                <c:pt idx="233">
                  <c:v>1298.74</c:v>
                </c:pt>
                <c:pt idx="234">
                  <c:v>1306.46</c:v>
                </c:pt>
                <c:pt idx="235">
                  <c:v>1279.53</c:v>
                </c:pt>
                <c:pt idx="236">
                  <c:v>1275.42</c:v>
                </c:pt>
                <c:pt idx="237">
                  <c:v>1289.2</c:v>
                </c:pt>
                <c:pt idx="238">
                  <c:v>1319.41</c:v>
                </c:pt>
                <c:pt idx="239">
                  <c:v>1322.44</c:v>
                </c:pt>
                <c:pt idx="240">
                  <c:v>1326.37</c:v>
                </c:pt>
                <c:pt idx="241">
                  <c:v>1329.58</c:v>
                </c:pt>
                <c:pt idx="242">
                  <c:v>1350.03</c:v>
                </c:pt>
                <c:pt idx="243">
                  <c:v>1358.27</c:v>
                </c:pt>
                <c:pt idx="244">
                  <c:v>1339.07</c:v>
                </c:pt>
                <c:pt idx="245">
                  <c:v>1313.29</c:v>
                </c:pt>
                <c:pt idx="246">
                  <c:v>1314.6</c:v>
                </c:pt>
                <c:pt idx="247">
                  <c:v>1340.14</c:v>
                </c:pt>
                <c:pt idx="248">
                  <c:v>1337.63</c:v>
                </c:pt>
                <c:pt idx="249">
                  <c:v>1320.8</c:v>
                </c:pt>
                <c:pt idx="250">
                  <c:v>1350.48</c:v>
                </c:pt>
                <c:pt idx="251">
                  <c:v>1362.1</c:v>
                </c:pt>
                <c:pt idx="252">
                  <c:v>1367.79</c:v>
                </c:pt>
                <c:pt idx="253">
                  <c:v>1360.88</c:v>
                </c:pt>
                <c:pt idx="254">
                  <c:v>1367.93</c:v>
                </c:pt>
                <c:pt idx="255">
                  <c:v>1371.8</c:v>
                </c:pt>
                <c:pt idx="256">
                  <c:v>1362.96</c:v>
                </c:pt>
                <c:pt idx="257">
                  <c:v>1370.14</c:v>
                </c:pt>
                <c:pt idx="258">
                  <c:v>1381.69</c:v>
                </c:pt>
                <c:pt idx="259">
                  <c:v>1387.41</c:v>
                </c:pt>
                <c:pt idx="260">
                  <c:v>1380.81</c:v>
                </c:pt>
                <c:pt idx="261">
                  <c:v>1379.9</c:v>
                </c:pt>
                <c:pt idx="262">
                  <c:v>1387.52</c:v>
                </c:pt>
                <c:pt idx="263">
                  <c:v>1385.83</c:v>
                </c:pt>
                <c:pt idx="264">
                  <c:v>1378.41</c:v>
                </c:pt>
                <c:pt idx="265">
                  <c:v>1390.9</c:v>
                </c:pt>
                <c:pt idx="266">
                  <c:v>1422.04</c:v>
                </c:pt>
                <c:pt idx="267">
                  <c:v>1433.42</c:v>
                </c:pt>
                <c:pt idx="268">
                  <c:v>1462.81</c:v>
                </c:pt>
                <c:pt idx="269">
                  <c:v>1443.15</c:v>
                </c:pt>
                <c:pt idx="270">
                  <c:v>1428.43</c:v>
                </c:pt>
                <c:pt idx="271">
                  <c:v>1380.62</c:v>
                </c:pt>
                <c:pt idx="272">
                  <c:v>1402.45</c:v>
                </c:pt>
                <c:pt idx="273">
                  <c:v>1377.38</c:v>
                </c:pt>
                <c:pt idx="274">
                  <c:v>1374.66</c:v>
                </c:pt>
                <c:pt idx="275">
                  <c:v>1389.28</c:v>
                </c:pt>
                <c:pt idx="276">
                  <c:v>1397.26</c:v>
                </c:pt>
                <c:pt idx="277">
                  <c:v>1394.72</c:v>
                </c:pt>
                <c:pt idx="278">
                  <c:v>1389.05</c:v>
                </c:pt>
                <c:pt idx="279">
                  <c:v>1393.25</c:v>
                </c:pt>
                <c:pt idx="280">
                  <c:v>1381.82</c:v>
                </c:pt>
                <c:pt idx="281">
                  <c:v>1414.55</c:v>
                </c:pt>
                <c:pt idx="282">
                  <c:v>1416.9</c:v>
                </c:pt>
                <c:pt idx="283">
                  <c:v>1432.43</c:v>
                </c:pt>
                <c:pt idx="284">
                  <c:v>1441.99</c:v>
                </c:pt>
                <c:pt idx="285">
                  <c:v>1436.78</c:v>
                </c:pt>
                <c:pt idx="286">
                  <c:v>1405.37</c:v>
                </c:pt>
                <c:pt idx="287">
                  <c:v>1418.14</c:v>
                </c:pt>
                <c:pt idx="288">
                  <c:v>1427.23</c:v>
                </c:pt>
                <c:pt idx="289">
                  <c:v>1423.43</c:v>
                </c:pt>
                <c:pt idx="290">
                  <c:v>1432.62</c:v>
                </c:pt>
                <c:pt idx="291">
                  <c:v>1432.32</c:v>
                </c:pt>
                <c:pt idx="292">
                  <c:v>1428.74</c:v>
                </c:pt>
                <c:pt idx="293">
                  <c:v>1419.28</c:v>
                </c:pt>
                <c:pt idx="294">
                  <c:v>1427.3</c:v>
                </c:pt>
                <c:pt idx="295">
                  <c:v>1403.71</c:v>
                </c:pt>
                <c:pt idx="296">
                  <c:v>1390.39</c:v>
                </c:pt>
                <c:pt idx="297">
                  <c:v>1414.23</c:v>
                </c:pt>
                <c:pt idx="298">
                  <c:v>1434.41</c:v>
                </c:pt>
                <c:pt idx="299">
                  <c:v>1425.78</c:v>
                </c:pt>
                <c:pt idx="300">
                  <c:v>1419.67</c:v>
                </c:pt>
                <c:pt idx="301">
                  <c:v>1421.88</c:v>
                </c:pt>
                <c:pt idx="302">
                  <c:v>1434.31</c:v>
                </c:pt>
                <c:pt idx="303">
                  <c:v>1421.16</c:v>
                </c:pt>
                <c:pt idx="304">
                  <c:v>1427.36</c:v>
                </c:pt>
                <c:pt idx="305">
                  <c:v>1349.44</c:v>
                </c:pt>
                <c:pt idx="306">
                  <c:v>1360.2</c:v>
                </c:pt>
                <c:pt idx="307">
                  <c:v>1356.63</c:v>
                </c:pt>
                <c:pt idx="308">
                  <c:v>1316.72</c:v>
                </c:pt>
                <c:pt idx="309">
                  <c:v>1288.08</c:v>
                </c:pt>
                <c:pt idx="310">
                  <c:v>1337.55</c:v>
                </c:pt>
                <c:pt idx="311">
                  <c:v>1322.55</c:v>
                </c:pt>
                <c:pt idx="312">
                  <c:v>1350.81</c:v>
                </c:pt>
                <c:pt idx="313">
                  <c:v>1362.91</c:v>
                </c:pt>
                <c:pt idx="314">
                  <c:v>1359.37</c:v>
                </c:pt>
                <c:pt idx="315">
                  <c:v>1318.73</c:v>
                </c:pt>
                <c:pt idx="316">
                  <c:v>1326.78</c:v>
                </c:pt>
                <c:pt idx="317">
                  <c:v>1322.93</c:v>
                </c:pt>
                <c:pt idx="318">
                  <c:v>1304.5899999999999</c:v>
                </c:pt>
                <c:pt idx="319">
                  <c:v>1337.23</c:v>
                </c:pt>
                <c:pt idx="320">
                  <c:v>1355.8</c:v>
                </c:pt>
                <c:pt idx="321">
                  <c:v>1396.79</c:v>
                </c:pt>
                <c:pt idx="322">
                  <c:v>1397.31</c:v>
                </c:pt>
                <c:pt idx="323">
                  <c:v>1403.6</c:v>
                </c:pt>
                <c:pt idx="324">
                  <c:v>1405.12</c:v>
                </c:pt>
                <c:pt idx="325">
                  <c:v>1390.83</c:v>
                </c:pt>
                <c:pt idx="326">
                  <c:v>1367.33</c:v>
                </c:pt>
                <c:pt idx="327">
                  <c:v>1395.2</c:v>
                </c:pt>
                <c:pt idx="328">
                  <c:v>1407.85</c:v>
                </c:pt>
                <c:pt idx="329">
                  <c:v>1391.49</c:v>
                </c:pt>
                <c:pt idx="330">
                  <c:v>1409.68</c:v>
                </c:pt>
                <c:pt idx="331">
                  <c:v>1420.23</c:v>
                </c:pt>
                <c:pt idx="332">
                  <c:v>1425.33</c:v>
                </c:pt>
                <c:pt idx="333">
                  <c:v>1431.14</c:v>
                </c:pt>
                <c:pt idx="334">
                  <c:v>1441.2</c:v>
                </c:pt>
                <c:pt idx="335">
                  <c:v>1421.02</c:v>
                </c:pt>
                <c:pt idx="336">
                  <c:v>1429.14</c:v>
                </c:pt>
                <c:pt idx="337">
                  <c:v>1442.94</c:v>
                </c:pt>
                <c:pt idx="338">
                  <c:v>1479.41</c:v>
                </c:pt>
                <c:pt idx="339">
                  <c:v>1481.44</c:v>
                </c:pt>
                <c:pt idx="340">
                  <c:v>1478.44</c:v>
                </c:pt>
                <c:pt idx="341">
                  <c:v>1480.18</c:v>
                </c:pt>
                <c:pt idx="342">
                  <c:v>1498.02</c:v>
                </c:pt>
                <c:pt idx="343">
                  <c:v>1491.55</c:v>
                </c:pt>
                <c:pt idx="344">
                  <c:v>1478.91</c:v>
                </c:pt>
                <c:pt idx="345">
                  <c:v>1502.3</c:v>
                </c:pt>
                <c:pt idx="346">
                  <c:v>1488.52</c:v>
                </c:pt>
                <c:pt idx="347">
                  <c:v>1490.06</c:v>
                </c:pt>
                <c:pt idx="348">
                  <c:v>1474.69</c:v>
                </c:pt>
                <c:pt idx="349">
                  <c:v>1492.97</c:v>
                </c:pt>
                <c:pt idx="350">
                  <c:v>1516.34</c:v>
                </c:pt>
                <c:pt idx="351">
                  <c:v>1521.46</c:v>
                </c:pt>
                <c:pt idx="352">
                  <c:v>1515.94</c:v>
                </c:pt>
                <c:pt idx="353">
                  <c:v>1524.51</c:v>
                </c:pt>
                <c:pt idx="354">
                  <c:v>1560.74</c:v>
                </c:pt>
                <c:pt idx="355">
                  <c:v>1526.09</c:v>
                </c:pt>
                <c:pt idx="356">
                  <c:v>1541.75</c:v>
                </c:pt>
                <c:pt idx="357">
                  <c:v>1525.08</c:v>
                </c:pt>
                <c:pt idx="358">
                  <c:v>1527.2</c:v>
                </c:pt>
                <c:pt idx="359">
                  <c:v>1564.94</c:v>
                </c:pt>
                <c:pt idx="360">
                  <c:v>1572.99</c:v>
                </c:pt>
                <c:pt idx="361">
                  <c:v>1594.08</c:v>
                </c:pt>
                <c:pt idx="362">
                  <c:v>1601.7</c:v>
                </c:pt>
                <c:pt idx="363">
                  <c:v>1587.32</c:v>
                </c:pt>
                <c:pt idx="364">
                  <c:v>1583.9</c:v>
                </c:pt>
                <c:pt idx="365">
                  <c:v>1544.78</c:v>
                </c:pt>
                <c:pt idx="366">
                  <c:v>1566.83</c:v>
                </c:pt>
                <c:pt idx="367">
                  <c:v>1583.97</c:v>
                </c:pt>
                <c:pt idx="368">
                  <c:v>1568.69</c:v>
                </c:pt>
                <c:pt idx="369">
                  <c:v>1583.72</c:v>
                </c:pt>
                <c:pt idx="370">
                  <c:v>1572.93</c:v>
                </c:pt>
                <c:pt idx="371">
                  <c:v>1613.76</c:v>
                </c:pt>
                <c:pt idx="372">
                  <c:v>1611.23</c:v>
                </c:pt>
                <c:pt idx="373">
                  <c:v>1613.22</c:v>
                </c:pt>
                <c:pt idx="374">
                  <c:v>1581.63</c:v>
                </c:pt>
                <c:pt idx="375">
                  <c:v>1582.62</c:v>
                </c:pt>
                <c:pt idx="376">
                  <c:v>1603.2</c:v>
                </c:pt>
                <c:pt idx="377">
                  <c:v>1581.24</c:v>
                </c:pt>
                <c:pt idx="378">
                  <c:v>1610.96</c:v>
                </c:pt>
                <c:pt idx="379">
                  <c:v>1632.18</c:v>
                </c:pt>
                <c:pt idx="380">
                  <c:v>1661.47</c:v>
                </c:pt>
                <c:pt idx="381">
                  <c:v>1665.29</c:v>
                </c:pt>
                <c:pt idx="382">
                  <c:v>1668.47</c:v>
                </c:pt>
                <c:pt idx="383">
                  <c:v>1655.13</c:v>
                </c:pt>
                <c:pt idx="384">
                  <c:v>1670.18</c:v>
                </c:pt>
                <c:pt idx="385">
                  <c:v>1664.46</c:v>
                </c:pt>
                <c:pt idx="386">
                  <c:v>1653.83</c:v>
                </c:pt>
                <c:pt idx="387">
                  <c:v>1642.9</c:v>
                </c:pt>
                <c:pt idx="388">
                  <c:v>1649.02</c:v>
                </c:pt>
                <c:pt idx="389">
                  <c:v>1652.24</c:v>
                </c:pt>
                <c:pt idx="390">
                  <c:v>1661.86</c:v>
                </c:pt>
                <c:pt idx="391">
                  <c:v>1684.97</c:v>
                </c:pt>
                <c:pt idx="392">
                  <c:v>1698.63</c:v>
                </c:pt>
                <c:pt idx="393">
                  <c:v>1694.08</c:v>
                </c:pt>
                <c:pt idx="394">
                  <c:v>1696.92</c:v>
                </c:pt>
                <c:pt idx="395">
                  <c:v>1702.43</c:v>
                </c:pt>
                <c:pt idx="396">
                  <c:v>1686.76</c:v>
                </c:pt>
                <c:pt idx="397">
                  <c:v>1706.56</c:v>
                </c:pt>
                <c:pt idx="398">
                  <c:v>1750.3</c:v>
                </c:pt>
                <c:pt idx="399">
                  <c:v>1750.22</c:v>
                </c:pt>
                <c:pt idx="400">
                  <c:v>1757.26</c:v>
                </c:pt>
                <c:pt idx="401">
                  <c:v>1769.61</c:v>
                </c:pt>
                <c:pt idx="402">
                  <c:v>1769.68</c:v>
                </c:pt>
                <c:pt idx="403">
                  <c:v>1791.75</c:v>
                </c:pt>
                <c:pt idx="404">
                  <c:v>1769.32</c:v>
                </c:pt>
                <c:pt idx="405">
                  <c:v>1786.73</c:v>
                </c:pt>
                <c:pt idx="406">
                  <c:v>1712.75</c:v>
                </c:pt>
                <c:pt idx="407">
                  <c:v>1710.93</c:v>
                </c:pt>
                <c:pt idx="408">
                  <c:v>1652.05</c:v>
                </c:pt>
                <c:pt idx="409">
                  <c:v>1614.32</c:v>
                </c:pt>
                <c:pt idx="410">
                  <c:v>1658.84</c:v>
                </c:pt>
                <c:pt idx="411">
                  <c:v>1648.88</c:v>
                </c:pt>
                <c:pt idx="412">
                  <c:v>1643.3</c:v>
                </c:pt>
                <c:pt idx="413">
                  <c:v>1657.13</c:v>
                </c:pt>
                <c:pt idx="414">
                  <c:v>1617.43</c:v>
                </c:pt>
                <c:pt idx="415">
                  <c:v>1624.12</c:v>
                </c:pt>
                <c:pt idx="416">
                  <c:v>1635.77</c:v>
                </c:pt>
                <c:pt idx="417">
                  <c:v>1674.34</c:v>
                </c:pt>
                <c:pt idx="418">
                  <c:v>1633.46</c:v>
                </c:pt>
                <c:pt idx="419">
                  <c:v>1618.44</c:v>
                </c:pt>
                <c:pt idx="420">
                  <c:v>1606.24</c:v>
                </c:pt>
                <c:pt idx="421">
                  <c:v>1578.24</c:v>
                </c:pt>
                <c:pt idx="422">
                  <c:v>1525.53</c:v>
                </c:pt>
                <c:pt idx="423">
                  <c:v>1487.13</c:v>
                </c:pt>
                <c:pt idx="424">
                  <c:v>1500.44</c:v>
                </c:pt>
                <c:pt idx="425">
                  <c:v>1526.79</c:v>
                </c:pt>
                <c:pt idx="426">
                  <c:v>1537.59</c:v>
                </c:pt>
                <c:pt idx="427">
                  <c:v>1592</c:v>
                </c:pt>
                <c:pt idx="428">
                  <c:v>1584.82</c:v>
                </c:pt>
                <c:pt idx="429">
                  <c:v>1609.01</c:v>
                </c:pt>
                <c:pt idx="430">
                  <c:v>1610.93</c:v>
                </c:pt>
                <c:pt idx="431">
                  <c:v>1572.09</c:v>
                </c:pt>
                <c:pt idx="432">
                  <c:v>1589.53</c:v>
                </c:pt>
                <c:pt idx="433">
                  <c:v>1590.43</c:v>
                </c:pt>
                <c:pt idx="434">
                  <c:v>1654.07</c:v>
                </c:pt>
                <c:pt idx="435">
                  <c:v>1656.87</c:v>
                </c:pt>
                <c:pt idx="436">
                  <c:v>1660.8</c:v>
                </c:pt>
                <c:pt idx="437">
                  <c:v>1635.91</c:v>
                </c:pt>
                <c:pt idx="438">
                  <c:v>1635.59</c:v>
                </c:pt>
                <c:pt idx="439">
                  <c:v>1576.39</c:v>
                </c:pt>
                <c:pt idx="440">
                  <c:v>1596.52</c:v>
                </c:pt>
                <c:pt idx="441">
                  <c:v>1598.28</c:v>
                </c:pt>
                <c:pt idx="442">
                  <c:v>1630.46</c:v>
                </c:pt>
                <c:pt idx="443">
                  <c:v>1621.66</c:v>
                </c:pt>
                <c:pt idx="444">
                  <c:v>1610.93</c:v>
                </c:pt>
                <c:pt idx="445">
                  <c:v>1678.32</c:v>
                </c:pt>
                <c:pt idx="446">
                  <c:v>1693.65</c:v>
                </c:pt>
                <c:pt idx="447">
                  <c:v>1686.69</c:v>
                </c:pt>
                <c:pt idx="448">
                  <c:v>1710.15</c:v>
                </c:pt>
                <c:pt idx="449">
                  <c:v>1735.5</c:v>
                </c:pt>
                <c:pt idx="450">
                  <c:v>1734.53</c:v>
                </c:pt>
                <c:pt idx="451">
                  <c:v>1765.32</c:v>
                </c:pt>
                <c:pt idx="452">
                  <c:v>1800.02</c:v>
                </c:pt>
                <c:pt idx="453">
                  <c:v>1783.12</c:v>
                </c:pt>
                <c:pt idx="454">
                  <c:v>1823.16</c:v>
                </c:pt>
                <c:pt idx="455">
                  <c:v>1834.84</c:v>
                </c:pt>
                <c:pt idx="456">
                  <c:v>1787.96</c:v>
                </c:pt>
                <c:pt idx="457">
                  <c:v>1805.19</c:v>
                </c:pt>
                <c:pt idx="458">
                  <c:v>1871.01</c:v>
                </c:pt>
                <c:pt idx="459">
                  <c:v>1891.14</c:v>
                </c:pt>
                <c:pt idx="460">
                  <c:v>1918.74</c:v>
                </c:pt>
                <c:pt idx="461">
                  <c:v>1912.4</c:v>
                </c:pt>
                <c:pt idx="462">
                  <c:v>1878.44</c:v>
                </c:pt>
                <c:pt idx="463">
                  <c:v>1889.56</c:v>
                </c:pt>
                <c:pt idx="464">
                  <c:v>1852.24</c:v>
                </c:pt>
                <c:pt idx="465">
                  <c:v>1891.15</c:v>
                </c:pt>
                <c:pt idx="466">
                  <c:v>1890.99</c:v>
                </c:pt>
                <c:pt idx="467">
                  <c:v>1822.41</c:v>
                </c:pt>
                <c:pt idx="468">
                  <c:v>1831.26</c:v>
                </c:pt>
                <c:pt idx="469">
                  <c:v>1877.83</c:v>
                </c:pt>
                <c:pt idx="470">
                  <c:v>1890.56</c:v>
                </c:pt>
                <c:pt idx="471">
                  <c:v>1885.81</c:v>
                </c:pt>
                <c:pt idx="472">
                  <c:v>1950.05</c:v>
                </c:pt>
                <c:pt idx="473">
                  <c:v>1966.31</c:v>
                </c:pt>
                <c:pt idx="474">
                  <c:v>1930.62</c:v>
                </c:pt>
                <c:pt idx="475">
                  <c:v>1967.31</c:v>
                </c:pt>
                <c:pt idx="476">
                  <c:v>1925.45</c:v>
                </c:pt>
                <c:pt idx="477">
                  <c:v>1884.42</c:v>
                </c:pt>
                <c:pt idx="478">
                  <c:v>1920.67</c:v>
                </c:pt>
                <c:pt idx="479">
                  <c:v>1897.33</c:v>
                </c:pt>
                <c:pt idx="480">
                  <c:v>1929.85</c:v>
                </c:pt>
                <c:pt idx="481">
                  <c:v>1951.92</c:v>
                </c:pt>
                <c:pt idx="482">
                  <c:v>1874.98</c:v>
                </c:pt>
                <c:pt idx="483">
                  <c:v>1925.39</c:v>
                </c:pt>
                <c:pt idx="484">
                  <c:v>1959.07</c:v>
                </c:pt>
                <c:pt idx="485">
                  <c:v>1962.51</c:v>
                </c:pt>
                <c:pt idx="486">
                  <c:v>1893.11</c:v>
                </c:pt>
                <c:pt idx="487">
                  <c:v>1833.45</c:v>
                </c:pt>
                <c:pt idx="488">
                  <c:v>1834.4</c:v>
                </c:pt>
                <c:pt idx="489">
                  <c:v>1846.99</c:v>
                </c:pt>
                <c:pt idx="490">
                  <c:v>1810.93</c:v>
                </c:pt>
                <c:pt idx="491">
                  <c:v>1833.99</c:v>
                </c:pt>
                <c:pt idx="492">
                  <c:v>1897.44</c:v>
                </c:pt>
                <c:pt idx="493">
                  <c:v>1902.21</c:v>
                </c:pt>
                <c:pt idx="494">
                  <c:v>1935.3</c:v>
                </c:pt>
                <c:pt idx="495">
                  <c:v>1948.01</c:v>
                </c:pt>
                <c:pt idx="496">
                  <c:v>1964.46</c:v>
                </c:pt>
                <c:pt idx="497">
                  <c:v>2009.54</c:v>
                </c:pt>
                <c:pt idx="498">
                  <c:v>2044.07</c:v>
                </c:pt>
                <c:pt idx="499">
                  <c:v>2042.81</c:v>
                </c:pt>
                <c:pt idx="500">
                  <c:v>2037.57</c:v>
                </c:pt>
                <c:pt idx="501">
                  <c:v>2017.52</c:v>
                </c:pt>
                <c:pt idx="502">
                  <c:v>2028.23</c:v>
                </c:pt>
                <c:pt idx="503">
                  <c:v>1972.8</c:v>
                </c:pt>
                <c:pt idx="504">
                  <c:v>1968.87</c:v>
                </c:pt>
                <c:pt idx="505">
                  <c:v>1886.64</c:v>
                </c:pt>
                <c:pt idx="506">
                  <c:v>1929.81</c:v>
                </c:pt>
                <c:pt idx="507">
                  <c:v>1962.04</c:v>
                </c:pt>
                <c:pt idx="508">
                  <c:v>1961.36</c:v>
                </c:pt>
                <c:pt idx="509">
                  <c:v>1990.36</c:v>
                </c:pt>
                <c:pt idx="510">
                  <c:v>2031.31</c:v>
                </c:pt>
                <c:pt idx="511">
                  <c:v>2015.67</c:v>
                </c:pt>
                <c:pt idx="512">
                  <c:v>2011.81</c:v>
                </c:pt>
                <c:pt idx="513">
                  <c:v>1965.51</c:v>
                </c:pt>
                <c:pt idx="514">
                  <c:v>1952.11</c:v>
                </c:pt>
                <c:pt idx="515">
                  <c:v>1903.53</c:v>
                </c:pt>
                <c:pt idx="516">
                  <c:v>1890.7</c:v>
                </c:pt>
                <c:pt idx="517">
                  <c:v>1936.17</c:v>
                </c:pt>
                <c:pt idx="518">
                  <c:v>1952.39</c:v>
                </c:pt>
                <c:pt idx="519">
                  <c:v>1961.65</c:v>
                </c:pt>
                <c:pt idx="520">
                  <c:v>1919.48</c:v>
                </c:pt>
                <c:pt idx="521">
                  <c:v>1924.99</c:v>
                </c:pt>
                <c:pt idx="522">
                  <c:v>1855.16</c:v>
                </c:pt>
                <c:pt idx="523">
                  <c:v>1810.72</c:v>
                </c:pt>
                <c:pt idx="524">
                  <c:v>1746.44</c:v>
                </c:pt>
                <c:pt idx="525">
                  <c:v>1746.85</c:v>
                </c:pt>
                <c:pt idx="526">
                  <c:v>1652.21</c:v>
                </c:pt>
                <c:pt idx="527">
                  <c:v>1721.82</c:v>
                </c:pt>
                <c:pt idx="528">
                  <c:v>1685.27</c:v>
                </c:pt>
                <c:pt idx="529">
                  <c:v>1783.16</c:v>
                </c:pt>
                <c:pt idx="530">
                  <c:v>1823.59</c:v>
                </c:pt>
                <c:pt idx="531">
                  <c:v>1829.97</c:v>
                </c:pt>
                <c:pt idx="532">
                  <c:v>1841.98</c:v>
                </c:pt>
                <c:pt idx="533">
                  <c:v>1804.04</c:v>
                </c:pt>
                <c:pt idx="534">
                  <c:v>1821.81</c:v>
                </c:pt>
                <c:pt idx="535">
                  <c:v>1764.92</c:v>
                </c:pt>
                <c:pt idx="536">
                  <c:v>1773.2</c:v>
                </c:pt>
                <c:pt idx="537">
                  <c:v>1772.43</c:v>
                </c:pt>
                <c:pt idx="538">
                  <c:v>1822.1</c:v>
                </c:pt>
                <c:pt idx="539">
                  <c:v>1856.58</c:v>
                </c:pt>
                <c:pt idx="540">
                  <c:v>1889.47</c:v>
                </c:pt>
                <c:pt idx="541">
                  <c:v>1867.7</c:v>
                </c:pt>
                <c:pt idx="542">
                  <c:v>1860.09</c:v>
                </c:pt>
                <c:pt idx="543">
                  <c:v>1900.4</c:v>
                </c:pt>
                <c:pt idx="544">
                  <c:v>1888.06</c:v>
                </c:pt>
                <c:pt idx="545">
                  <c:v>1919.16</c:v>
                </c:pt>
                <c:pt idx="546">
                  <c:v>1910.55</c:v>
                </c:pt>
                <c:pt idx="547">
                  <c:v>1932.18</c:v>
                </c:pt>
                <c:pt idx="548">
                  <c:v>1954.29</c:v>
                </c:pt>
                <c:pt idx="549">
                  <c:v>1977.79</c:v>
                </c:pt>
                <c:pt idx="550">
                  <c:v>1998.96</c:v>
                </c:pt>
                <c:pt idx="551">
                  <c:v>1996.99</c:v>
                </c:pt>
                <c:pt idx="552">
                  <c:v>1930.07</c:v>
                </c:pt>
                <c:pt idx="553">
                  <c:v>1953.72</c:v>
                </c:pt>
                <c:pt idx="554">
                  <c:v>1912.02</c:v>
                </c:pt>
                <c:pt idx="555">
                  <c:v>1955.65</c:v>
                </c:pt>
                <c:pt idx="556">
                  <c:v>1908.57</c:v>
                </c:pt>
                <c:pt idx="557">
                  <c:v>1876.01</c:v>
                </c:pt>
                <c:pt idx="558">
                  <c:v>1840.17</c:v>
                </c:pt>
                <c:pt idx="559">
                  <c:v>1905.86</c:v>
                </c:pt>
                <c:pt idx="560">
                  <c:v>1891.49</c:v>
                </c:pt>
                <c:pt idx="561">
                  <c:v>1892.26</c:v>
                </c:pt>
                <c:pt idx="562">
                  <c:v>1882.22</c:v>
                </c:pt>
                <c:pt idx="563">
                  <c:v>1818.85</c:v>
                </c:pt>
                <c:pt idx="564">
                  <c:v>1858.62</c:v>
                </c:pt>
                <c:pt idx="565">
                  <c:v>1767.57</c:v>
                </c:pt>
                <c:pt idx="566">
                  <c:v>1773.76</c:v>
                </c:pt>
                <c:pt idx="567">
                  <c:v>1783.06</c:v>
                </c:pt>
                <c:pt idx="568">
                  <c:v>1835.77</c:v>
                </c:pt>
                <c:pt idx="569">
                  <c:v>1825.9</c:v>
                </c:pt>
                <c:pt idx="570">
                  <c:v>1792.74</c:v>
                </c:pt>
                <c:pt idx="571">
                  <c:v>1774.37</c:v>
                </c:pt>
                <c:pt idx="572">
                  <c:v>1800.96</c:v>
                </c:pt>
                <c:pt idx="573">
                  <c:v>1852.08</c:v>
                </c:pt>
                <c:pt idx="574">
                  <c:v>1880.4</c:v>
                </c:pt>
                <c:pt idx="575">
                  <c:v>1896.68</c:v>
                </c:pt>
                <c:pt idx="576">
                  <c:v>1904.33</c:v>
                </c:pt>
                <c:pt idx="577">
                  <c:v>1910.97</c:v>
                </c:pt>
                <c:pt idx="578">
                  <c:v>1930.51</c:v>
                </c:pt>
                <c:pt idx="579">
                  <c:v>1898.25</c:v>
                </c:pt>
                <c:pt idx="580">
                  <c:v>1903.51</c:v>
                </c:pt>
                <c:pt idx="581">
                  <c:v>1872.92</c:v>
                </c:pt>
                <c:pt idx="582">
                  <c:v>1886.91</c:v>
                </c:pt>
                <c:pt idx="583">
                  <c:v>1896.77</c:v>
                </c:pt>
                <c:pt idx="584">
                  <c:v>1932.49</c:v>
                </c:pt>
                <c:pt idx="585">
                  <c:v>1966.69</c:v>
                </c:pt>
                <c:pt idx="586">
                  <c:v>1979.8</c:v>
                </c:pt>
                <c:pt idx="587">
                  <c:v>1984.67</c:v>
                </c:pt>
                <c:pt idx="588">
                  <c:v>1969.21</c:v>
                </c:pt>
                <c:pt idx="589">
                  <c:v>1965.09</c:v>
                </c:pt>
                <c:pt idx="590">
                  <c:v>1987.09</c:v>
                </c:pt>
                <c:pt idx="591">
                  <c:v>2004.3</c:v>
                </c:pt>
                <c:pt idx="592">
                  <c:v>1946.94</c:v>
                </c:pt>
                <c:pt idx="593">
                  <c:v>2052.71</c:v>
                </c:pt>
                <c:pt idx="594">
                  <c:v>2112.13</c:v>
                </c:pt>
                <c:pt idx="595">
                  <c:v>2137.04</c:v>
                </c:pt>
                <c:pt idx="596">
                  <c:v>2126.91</c:v>
                </c:pt>
                <c:pt idx="597">
                  <c:v>2098.19</c:v>
                </c:pt>
                <c:pt idx="598">
                  <c:v>2116.9899999999998</c:v>
                </c:pt>
                <c:pt idx="599">
                  <c:v>2123.5500000000002</c:v>
                </c:pt>
                <c:pt idx="600">
                  <c:v>2146.19</c:v>
                </c:pt>
                <c:pt idx="601">
                  <c:v>2146.2199999999998</c:v>
                </c:pt>
                <c:pt idx="602">
                  <c:v>2125.1999999999998</c:v>
                </c:pt>
                <c:pt idx="603">
                  <c:v>2163.8000000000002</c:v>
                </c:pt>
                <c:pt idx="604">
                  <c:v>2201.4899999999998</c:v>
                </c:pt>
                <c:pt idx="605">
                  <c:v>2244.23</c:v>
                </c:pt>
                <c:pt idx="606">
                  <c:v>2257.34</c:v>
                </c:pt>
                <c:pt idx="607">
                  <c:v>2233.9299999999998</c:v>
                </c:pt>
                <c:pt idx="608">
                  <c:v>2198.6</c:v>
                </c:pt>
                <c:pt idx="609">
                  <c:v>2216.83</c:v>
                </c:pt>
                <c:pt idx="610">
                  <c:v>2208.75</c:v>
                </c:pt>
                <c:pt idx="611">
                  <c:v>2274</c:v>
                </c:pt>
                <c:pt idx="612">
                  <c:v>2228.77</c:v>
                </c:pt>
                <c:pt idx="613">
                  <c:v>2258.9499999999998</c:v>
                </c:pt>
                <c:pt idx="614">
                  <c:v>2238.3200000000002</c:v>
                </c:pt>
                <c:pt idx="615">
                  <c:v>2176.5100000000002</c:v>
                </c:pt>
                <c:pt idx="616">
                  <c:v>2139.79</c:v>
                </c:pt>
                <c:pt idx="617">
                  <c:v>2221.1</c:v>
                </c:pt>
                <c:pt idx="618">
                  <c:v>2186.02</c:v>
                </c:pt>
                <c:pt idx="619">
                  <c:v>2172.52</c:v>
                </c:pt>
                <c:pt idx="620">
                  <c:v>2123.29</c:v>
                </c:pt>
                <c:pt idx="621">
                  <c:v>2099.13</c:v>
                </c:pt>
                <c:pt idx="622">
                  <c:v>2122.2399999999998</c:v>
                </c:pt>
                <c:pt idx="623">
                  <c:v>2123.41</c:v>
                </c:pt>
                <c:pt idx="624">
                  <c:v>2123.06</c:v>
                </c:pt>
                <c:pt idx="625">
                  <c:v>2153.2399999999998</c:v>
                </c:pt>
                <c:pt idx="626">
                  <c:v>2102.9699999999998</c:v>
                </c:pt>
                <c:pt idx="627">
                  <c:v>2082.56</c:v>
                </c:pt>
                <c:pt idx="628">
                  <c:v>2023.39</c:v>
                </c:pt>
                <c:pt idx="629">
                  <c:v>2021.98</c:v>
                </c:pt>
                <c:pt idx="630">
                  <c:v>1997.14</c:v>
                </c:pt>
                <c:pt idx="631">
                  <c:v>2043.87</c:v>
                </c:pt>
                <c:pt idx="632">
                  <c:v>1996.98</c:v>
                </c:pt>
                <c:pt idx="633">
                  <c:v>2004.11</c:v>
                </c:pt>
                <c:pt idx="634">
                  <c:v>2031.88</c:v>
                </c:pt>
                <c:pt idx="635">
                  <c:v>2004.87</c:v>
                </c:pt>
                <c:pt idx="636">
                  <c:v>1946.87</c:v>
                </c:pt>
                <c:pt idx="637">
                  <c:v>1885.13</c:v>
                </c:pt>
                <c:pt idx="638">
                  <c:v>1887.74</c:v>
                </c:pt>
                <c:pt idx="639">
                  <c:v>1874.95</c:v>
                </c:pt>
                <c:pt idx="640">
                  <c:v>1884.79</c:v>
                </c:pt>
                <c:pt idx="641">
                  <c:v>1893.34</c:v>
                </c:pt>
                <c:pt idx="642">
                  <c:v>1891.42</c:v>
                </c:pt>
                <c:pt idx="643">
                  <c:v>1899.67</c:v>
                </c:pt>
                <c:pt idx="644">
                  <c:v>1891.3</c:v>
                </c:pt>
                <c:pt idx="645">
                  <c:v>1941.11</c:v>
                </c:pt>
                <c:pt idx="646">
                  <c:v>1893.77</c:v>
                </c:pt>
                <c:pt idx="647">
                  <c:v>1912.31</c:v>
                </c:pt>
                <c:pt idx="648">
                  <c:v>1929.06</c:v>
                </c:pt>
                <c:pt idx="649">
                  <c:v>1901.2</c:v>
                </c:pt>
                <c:pt idx="650">
                  <c:v>1882.07</c:v>
                </c:pt>
                <c:pt idx="651">
                  <c:v>1815.72</c:v>
                </c:pt>
                <c:pt idx="652">
                  <c:v>1796.74</c:v>
                </c:pt>
                <c:pt idx="653">
                  <c:v>1786.52</c:v>
                </c:pt>
                <c:pt idx="654">
                  <c:v>1821.16</c:v>
                </c:pt>
                <c:pt idx="655">
                  <c:v>1874.81</c:v>
                </c:pt>
                <c:pt idx="656">
                  <c:v>1863.45</c:v>
                </c:pt>
                <c:pt idx="657">
                  <c:v>1816.27</c:v>
                </c:pt>
                <c:pt idx="658">
                  <c:v>1751.71</c:v>
                </c:pt>
                <c:pt idx="659">
                  <c:v>1777.09</c:v>
                </c:pt>
                <c:pt idx="660">
                  <c:v>1809.8</c:v>
                </c:pt>
                <c:pt idx="661">
                  <c:v>1800.29</c:v>
                </c:pt>
                <c:pt idx="662">
                  <c:v>1780.23</c:v>
                </c:pt>
                <c:pt idx="663">
                  <c:v>1720.72</c:v>
                </c:pt>
                <c:pt idx="664">
                  <c:v>1713.98</c:v>
                </c:pt>
                <c:pt idx="665">
                  <c:v>1716.01</c:v>
                </c:pt>
                <c:pt idx="666">
                  <c:v>1733.57</c:v>
                </c:pt>
                <c:pt idx="667">
                  <c:v>1706.71</c:v>
                </c:pt>
                <c:pt idx="668">
                  <c:v>1674.06</c:v>
                </c:pt>
                <c:pt idx="669">
                  <c:v>1685.01</c:v>
                </c:pt>
                <c:pt idx="670">
                  <c:v>1740.63</c:v>
                </c:pt>
                <c:pt idx="671">
                  <c:v>1762.02</c:v>
                </c:pt>
                <c:pt idx="672">
                  <c:v>1764.32</c:v>
                </c:pt>
                <c:pt idx="673">
                  <c:v>1715.7</c:v>
                </c:pt>
                <c:pt idx="674">
                  <c:v>1709.48</c:v>
                </c:pt>
                <c:pt idx="675">
                  <c:v>1743.68</c:v>
                </c:pt>
                <c:pt idx="676">
                  <c:v>1772.75</c:v>
                </c:pt>
                <c:pt idx="677">
                  <c:v>1749.92</c:v>
                </c:pt>
                <c:pt idx="678">
                  <c:v>1727.42</c:v>
                </c:pt>
                <c:pt idx="679">
                  <c:v>1717.73</c:v>
                </c:pt>
                <c:pt idx="680">
                  <c:v>1701.82</c:v>
                </c:pt>
                <c:pt idx="681">
                  <c:v>1643.42</c:v>
                </c:pt>
                <c:pt idx="682">
                  <c:v>1661.07</c:v>
                </c:pt>
                <c:pt idx="683">
                  <c:v>1633.7</c:v>
                </c:pt>
                <c:pt idx="684">
                  <c:v>1563.67</c:v>
                </c:pt>
                <c:pt idx="685">
                  <c:v>1585.82</c:v>
                </c:pt>
                <c:pt idx="686">
                  <c:v>1637.88</c:v>
                </c:pt>
                <c:pt idx="687">
                  <c:v>1661.9</c:v>
                </c:pt>
                <c:pt idx="688">
                  <c:v>1545.79</c:v>
                </c:pt>
                <c:pt idx="689">
                  <c:v>1572.32</c:v>
                </c:pt>
                <c:pt idx="690">
                  <c:v>1483.9</c:v>
                </c:pt>
                <c:pt idx="691">
                  <c:v>1574.63</c:v>
                </c:pt>
                <c:pt idx="692">
                  <c:v>1708.24</c:v>
                </c:pt>
                <c:pt idx="693">
                  <c:v>1672.63</c:v>
                </c:pt>
                <c:pt idx="694">
                  <c:v>1627.1</c:v>
                </c:pt>
                <c:pt idx="695">
                  <c:v>1637.88</c:v>
                </c:pt>
                <c:pt idx="696">
                  <c:v>1697.13</c:v>
                </c:pt>
                <c:pt idx="697">
                  <c:v>1665.66</c:v>
                </c:pt>
                <c:pt idx="698">
                  <c:v>1542.1</c:v>
                </c:pt>
                <c:pt idx="699">
                  <c:v>1658.85</c:v>
                </c:pt>
                <c:pt idx="700">
                  <c:v>1657.53</c:v>
                </c:pt>
                <c:pt idx="701">
                  <c:v>1557.52</c:v>
                </c:pt>
                <c:pt idx="702">
                  <c:v>1493.81</c:v>
                </c:pt>
                <c:pt idx="703">
                  <c:v>1423.66</c:v>
                </c:pt>
                <c:pt idx="704">
                  <c:v>1366.56</c:v>
                </c:pt>
                <c:pt idx="705">
                  <c:v>1305.96</c:v>
                </c:pt>
                <c:pt idx="706">
                  <c:v>1241.57</c:v>
                </c:pt>
                <c:pt idx="707">
                  <c:v>1181.57</c:v>
                </c:pt>
                <c:pt idx="708">
                  <c:v>1365.86</c:v>
                </c:pt>
                <c:pt idx="709">
                  <c:v>1409.54</c:v>
                </c:pt>
                <c:pt idx="710">
                  <c:v>1270.82</c:v>
                </c:pt>
                <c:pt idx="711">
                  <c:v>1224.58</c:v>
                </c:pt>
                <c:pt idx="712">
                  <c:v>1206.08</c:v>
                </c:pt>
                <c:pt idx="713">
                  <c:v>1302.81</c:v>
                </c:pt>
                <c:pt idx="714">
                  <c:v>1285.26</c:v>
                </c:pt>
                <c:pt idx="715">
                  <c:v>1168.04</c:v>
                </c:pt>
                <c:pt idx="716">
                  <c:v>1119.06</c:v>
                </c:pt>
                <c:pt idx="717">
                  <c:v>1032.4000000000001</c:v>
                </c:pt>
                <c:pt idx="718">
                  <c:v>974.44</c:v>
                </c:pt>
                <c:pt idx="719">
                  <c:v>1083.3399999999999</c:v>
                </c:pt>
                <c:pt idx="720">
                  <c:v>1142.33</c:v>
                </c:pt>
                <c:pt idx="721">
                  <c:v>1241.96</c:v>
                </c:pt>
                <c:pt idx="722">
                  <c:v>1245.3900000000001</c:v>
                </c:pt>
                <c:pt idx="723">
                  <c:v>1280.55</c:v>
                </c:pt>
                <c:pt idx="724">
                  <c:v>1347.99</c:v>
                </c:pt>
                <c:pt idx="725">
                  <c:v>1272.7</c:v>
                </c:pt>
                <c:pt idx="726">
                  <c:v>1219.3</c:v>
                </c:pt>
                <c:pt idx="727">
                  <c:v>1227.29</c:v>
                </c:pt>
                <c:pt idx="728">
                  <c:v>1242.3</c:v>
                </c:pt>
                <c:pt idx="729">
                  <c:v>1247.5999999999999</c:v>
                </c:pt>
                <c:pt idx="730">
                  <c:v>1148.3399999999999</c:v>
                </c:pt>
                <c:pt idx="731">
                  <c:v>1211.73</c:v>
                </c:pt>
                <c:pt idx="732">
                  <c:v>1206.67</c:v>
                </c:pt>
                <c:pt idx="733">
                  <c:v>1207.4000000000001</c:v>
                </c:pt>
                <c:pt idx="734">
                  <c:v>1145.6199999999999</c:v>
                </c:pt>
                <c:pt idx="735">
                  <c:v>1115.78</c:v>
                </c:pt>
                <c:pt idx="736">
                  <c:v>1036.8399999999999</c:v>
                </c:pt>
                <c:pt idx="737">
                  <c:v>1132.3</c:v>
                </c:pt>
                <c:pt idx="738">
                  <c:v>1153.3900000000001</c:v>
                </c:pt>
                <c:pt idx="739">
                  <c:v>1215.6400000000001</c:v>
                </c:pt>
                <c:pt idx="740">
                  <c:v>1207.74</c:v>
                </c:pt>
                <c:pt idx="741">
                  <c:v>1218.01</c:v>
                </c:pt>
                <c:pt idx="742">
                  <c:v>1174.95</c:v>
                </c:pt>
                <c:pt idx="743">
                  <c:v>1199.31</c:v>
                </c:pt>
                <c:pt idx="744">
                  <c:v>1208.21</c:v>
                </c:pt>
                <c:pt idx="745">
                  <c:v>1213.1400000000001</c:v>
                </c:pt>
                <c:pt idx="746">
                  <c:v>1227.8</c:v>
                </c:pt>
                <c:pt idx="747">
                  <c:v>1312.4</c:v>
                </c:pt>
                <c:pt idx="748">
                  <c:v>1304.68</c:v>
                </c:pt>
                <c:pt idx="749">
                  <c:v>1301.95</c:v>
                </c:pt>
                <c:pt idx="750">
                  <c:v>1261.93</c:v>
                </c:pt>
                <c:pt idx="751">
                  <c:v>1304.5</c:v>
                </c:pt>
                <c:pt idx="752">
                  <c:v>1252.05</c:v>
                </c:pt>
                <c:pt idx="753">
                  <c:v>1304.9000000000001</c:v>
                </c:pt>
                <c:pt idx="754">
                  <c:v>1300.8599999999999</c:v>
                </c:pt>
                <c:pt idx="755">
                  <c:v>1299.33</c:v>
                </c:pt>
                <c:pt idx="756">
                  <c:v>1270.08</c:v>
                </c:pt>
                <c:pt idx="757">
                  <c:v>1222.22</c:v>
                </c:pt>
                <c:pt idx="758">
                  <c:v>1178.6300000000001</c:v>
                </c:pt>
                <c:pt idx="759">
                  <c:v>1169.3800000000001</c:v>
                </c:pt>
                <c:pt idx="760">
                  <c:v>1168.08</c:v>
                </c:pt>
                <c:pt idx="761">
                  <c:v>1185.19</c:v>
                </c:pt>
                <c:pt idx="762">
                  <c:v>1271.48</c:v>
                </c:pt>
                <c:pt idx="763">
                  <c:v>1275.1400000000001</c:v>
                </c:pt>
                <c:pt idx="764">
                  <c:v>1296.33</c:v>
                </c:pt>
                <c:pt idx="765">
                  <c:v>1254.8599999999999</c:v>
                </c:pt>
                <c:pt idx="766">
                  <c:v>1274.45</c:v>
                </c:pt>
                <c:pt idx="767">
                  <c:v>1270.18</c:v>
                </c:pt>
                <c:pt idx="768">
                  <c:v>1221.0999999999999</c:v>
                </c:pt>
                <c:pt idx="769">
                  <c:v>1203.8699999999999</c:v>
                </c:pt>
                <c:pt idx="770">
                  <c:v>1145</c:v>
                </c:pt>
                <c:pt idx="771">
                  <c:v>1172.3599999999999</c:v>
                </c:pt>
                <c:pt idx="772">
                  <c:v>1159.7</c:v>
                </c:pt>
                <c:pt idx="773">
                  <c:v>1154.05</c:v>
                </c:pt>
                <c:pt idx="774">
                  <c:v>1104.06</c:v>
                </c:pt>
                <c:pt idx="775">
                  <c:v>1134.18</c:v>
                </c:pt>
                <c:pt idx="776">
                  <c:v>1114.48</c:v>
                </c:pt>
                <c:pt idx="777">
                  <c:v>1127.78</c:v>
                </c:pt>
                <c:pt idx="778">
                  <c:v>1132.6300000000001</c:v>
                </c:pt>
                <c:pt idx="779">
                  <c:v>1118.97</c:v>
                </c:pt>
                <c:pt idx="780">
                  <c:v>1152.25</c:v>
                </c:pt>
                <c:pt idx="781">
                  <c:v>1129.6199999999999</c:v>
                </c:pt>
                <c:pt idx="782">
                  <c:v>1118.07</c:v>
                </c:pt>
                <c:pt idx="783">
                  <c:v>1093.82</c:v>
                </c:pt>
                <c:pt idx="784">
                  <c:v>1107.5899999999999</c:v>
                </c:pt>
                <c:pt idx="785">
                  <c:v>1118.1600000000001</c:v>
                </c:pt>
                <c:pt idx="786">
                  <c:v>1149.56</c:v>
                </c:pt>
                <c:pt idx="787">
                  <c:v>1196.77</c:v>
                </c:pt>
                <c:pt idx="788">
                  <c:v>1186.42</c:v>
                </c:pt>
                <c:pt idx="789">
                  <c:v>1160.2</c:v>
                </c:pt>
                <c:pt idx="790">
                  <c:v>1166.21</c:v>
                </c:pt>
                <c:pt idx="791">
                  <c:v>1152.4100000000001</c:v>
                </c:pt>
                <c:pt idx="792">
                  <c:v>1178.99</c:v>
                </c:pt>
                <c:pt idx="793">
                  <c:v>1180.8599999999999</c:v>
                </c:pt>
                <c:pt idx="794">
                  <c:v>1133.8800000000001</c:v>
                </c:pt>
                <c:pt idx="795">
                  <c:v>1134.29</c:v>
                </c:pt>
                <c:pt idx="796">
                  <c:v>1131.19</c:v>
                </c:pt>
                <c:pt idx="797">
                  <c:v>1103.52</c:v>
                </c:pt>
                <c:pt idx="798">
                  <c:v>1099.8599999999999</c:v>
                </c:pt>
                <c:pt idx="799">
                  <c:v>1097.08</c:v>
                </c:pt>
                <c:pt idx="800">
                  <c:v>1089.1600000000001</c:v>
                </c:pt>
                <c:pt idx="801">
                  <c:v>1039.47</c:v>
                </c:pt>
                <c:pt idx="802">
                  <c:v>1035.8900000000001</c:v>
                </c:pt>
                <c:pt idx="803">
                  <c:v>1073.7</c:v>
                </c:pt>
                <c:pt idx="804">
                  <c:v>1052.55</c:v>
                </c:pt>
                <c:pt idx="805">
                  <c:v>1062.46</c:v>
                </c:pt>
                <c:pt idx="806">
                  <c:v>1047.1300000000001</c:v>
                </c:pt>
                <c:pt idx="807">
                  <c:v>1100.02</c:v>
                </c:pt>
                <c:pt idx="808">
                  <c:v>1094.7</c:v>
                </c:pt>
                <c:pt idx="809">
                  <c:v>1115.1600000000001</c:v>
                </c:pt>
                <c:pt idx="810">
                  <c:v>1113.45</c:v>
                </c:pt>
                <c:pt idx="811">
                  <c:v>1109.8699999999999</c:v>
                </c:pt>
                <c:pt idx="812">
                  <c:v>1135.69</c:v>
                </c:pt>
                <c:pt idx="813">
                  <c:v>1160.94</c:v>
                </c:pt>
                <c:pt idx="814">
                  <c:v>1144.44</c:v>
                </c:pt>
                <c:pt idx="815">
                  <c:v>1126.48</c:v>
                </c:pt>
                <c:pt idx="816">
                  <c:v>1199.3900000000001</c:v>
                </c:pt>
                <c:pt idx="817">
                  <c:v>1174.56</c:v>
                </c:pt>
                <c:pt idx="818">
                  <c:v>1181.25</c:v>
                </c:pt>
                <c:pt idx="819">
                  <c:v>1216.1099999999999</c:v>
                </c:pt>
                <c:pt idx="820">
                  <c:v>1204.78</c:v>
                </c:pt>
                <c:pt idx="821">
                  <c:v>1174.01</c:v>
                </c:pt>
                <c:pt idx="822">
                  <c:v>1188.8399999999999</c:v>
                </c:pt>
                <c:pt idx="823">
                  <c:v>1217.3900000000001</c:v>
                </c:pt>
                <c:pt idx="824">
                  <c:v>1256.4100000000001</c:v>
                </c:pt>
                <c:pt idx="825">
                  <c:v>1288.68</c:v>
                </c:pt>
                <c:pt idx="826">
                  <c:v>1289.6300000000001</c:v>
                </c:pt>
                <c:pt idx="827">
                  <c:v>1280.3399999999999</c:v>
                </c:pt>
                <c:pt idx="828">
                  <c:v>1286.76</c:v>
                </c:pt>
                <c:pt idx="829">
                  <c:v>1319.23</c:v>
                </c:pt>
                <c:pt idx="830">
                  <c:v>1322.44</c:v>
                </c:pt>
                <c:pt idx="831">
                  <c:v>1292.1300000000001</c:v>
                </c:pt>
                <c:pt idx="832">
                  <c:v>1288.92</c:v>
                </c:pt>
                <c:pt idx="833">
                  <c:v>1319.84</c:v>
                </c:pt>
                <c:pt idx="834">
                  <c:v>1313.17</c:v>
                </c:pt>
                <c:pt idx="835">
                  <c:v>1272.0999999999999</c:v>
                </c:pt>
                <c:pt idx="836">
                  <c:v>1272.31</c:v>
                </c:pt>
                <c:pt idx="837">
                  <c:v>1306.26</c:v>
                </c:pt>
                <c:pt idx="838">
                  <c:v>1325.75</c:v>
                </c:pt>
                <c:pt idx="839">
                  <c:v>1297.53</c:v>
                </c:pt>
                <c:pt idx="840">
                  <c:v>1313.15</c:v>
                </c:pt>
                <c:pt idx="841">
                  <c:v>1371.12</c:v>
                </c:pt>
                <c:pt idx="842">
                  <c:v>1371.56</c:v>
                </c:pt>
                <c:pt idx="843">
                  <c:v>1434.64</c:v>
                </c:pt>
                <c:pt idx="844">
                  <c:v>1457.18</c:v>
                </c:pt>
                <c:pt idx="845">
                  <c:v>1476.49</c:v>
                </c:pt>
                <c:pt idx="846">
                  <c:v>1411.73</c:v>
                </c:pt>
                <c:pt idx="847">
                  <c:v>1437.52</c:v>
                </c:pt>
                <c:pt idx="848">
                  <c:v>1411.21</c:v>
                </c:pt>
                <c:pt idx="849">
                  <c:v>1398.92</c:v>
                </c:pt>
                <c:pt idx="850">
                  <c:v>1356.33</c:v>
                </c:pt>
                <c:pt idx="851">
                  <c:v>1379.78</c:v>
                </c:pt>
                <c:pt idx="852">
                  <c:v>1369.39</c:v>
                </c:pt>
                <c:pt idx="853">
                  <c:v>1428.84</c:v>
                </c:pt>
                <c:pt idx="854">
                  <c:v>1413.53</c:v>
                </c:pt>
                <c:pt idx="855">
                  <c:v>1417.44</c:v>
                </c:pt>
                <c:pt idx="856">
                  <c:v>1404.07</c:v>
                </c:pt>
                <c:pt idx="857">
                  <c:v>1416.86</c:v>
                </c:pt>
                <c:pt idx="858">
                  <c:v>1425.04</c:v>
                </c:pt>
                <c:pt idx="859">
                  <c:v>1457.36</c:v>
                </c:pt>
                <c:pt idx="860">
                  <c:v>1461.07</c:v>
                </c:pt>
                <c:pt idx="861">
                  <c:v>1488.08</c:v>
                </c:pt>
                <c:pt idx="862">
                  <c:v>1489.83</c:v>
                </c:pt>
                <c:pt idx="863">
                  <c:v>1517.03</c:v>
                </c:pt>
                <c:pt idx="864">
                  <c:v>1505.28</c:v>
                </c:pt>
                <c:pt idx="865">
                  <c:v>1469.53</c:v>
                </c:pt>
                <c:pt idx="866">
                  <c:v>1495.91</c:v>
                </c:pt>
                <c:pt idx="867">
                  <c:v>1487.17</c:v>
                </c:pt>
                <c:pt idx="868">
                  <c:v>1491.66</c:v>
                </c:pt>
                <c:pt idx="869">
                  <c:v>1472.46</c:v>
                </c:pt>
                <c:pt idx="870">
                  <c:v>1478.65</c:v>
                </c:pt>
                <c:pt idx="871">
                  <c:v>1498.73</c:v>
                </c:pt>
                <c:pt idx="872">
                  <c:v>1453.01</c:v>
                </c:pt>
                <c:pt idx="873">
                  <c:v>1436.88</c:v>
                </c:pt>
                <c:pt idx="874">
                  <c:v>1434.13</c:v>
                </c:pt>
                <c:pt idx="875">
                  <c:v>1427.33</c:v>
                </c:pt>
                <c:pt idx="876">
                  <c:v>1443.87</c:v>
                </c:pt>
                <c:pt idx="877">
                  <c:v>1416.2</c:v>
                </c:pt>
                <c:pt idx="878">
                  <c:v>1403.48</c:v>
                </c:pt>
                <c:pt idx="879">
                  <c:v>1400.81</c:v>
                </c:pt>
                <c:pt idx="880">
                  <c:v>1435.56</c:v>
                </c:pt>
                <c:pt idx="881">
                  <c:v>1448.87</c:v>
                </c:pt>
                <c:pt idx="882">
                  <c:v>1466.58</c:v>
                </c:pt>
                <c:pt idx="883">
                  <c:v>1453.36</c:v>
                </c:pt>
                <c:pt idx="884">
                  <c:v>1456.68</c:v>
                </c:pt>
                <c:pt idx="885">
                  <c:v>1448.73</c:v>
                </c:pt>
                <c:pt idx="886">
                  <c:v>1444.81</c:v>
                </c:pt>
                <c:pt idx="887">
                  <c:v>1445.75</c:v>
                </c:pt>
                <c:pt idx="888">
                  <c:v>1425.43</c:v>
                </c:pt>
                <c:pt idx="889">
                  <c:v>1413.25</c:v>
                </c:pt>
                <c:pt idx="890">
                  <c:v>1404.06</c:v>
                </c:pt>
                <c:pt idx="891">
                  <c:v>1406</c:v>
                </c:pt>
                <c:pt idx="892">
                  <c:v>1391.53</c:v>
                </c:pt>
                <c:pt idx="893">
                  <c:v>1446.7</c:v>
                </c:pt>
                <c:pt idx="894">
                  <c:v>1465.96</c:v>
                </c:pt>
                <c:pt idx="895">
                  <c:v>1463.77</c:v>
                </c:pt>
                <c:pt idx="896">
                  <c:v>1499.41</c:v>
                </c:pt>
                <c:pt idx="897">
                  <c:v>1493.33</c:v>
                </c:pt>
                <c:pt idx="898">
                  <c:v>1492.84</c:v>
                </c:pt>
                <c:pt idx="899">
                  <c:v>1523.29</c:v>
                </c:pt>
                <c:pt idx="900">
                  <c:v>1531.39</c:v>
                </c:pt>
                <c:pt idx="901">
                  <c:v>1529.51</c:v>
                </c:pt>
                <c:pt idx="902">
                  <c:v>1530.45</c:v>
                </c:pt>
                <c:pt idx="903">
                  <c:v>1518.74</c:v>
                </c:pt>
                <c:pt idx="904">
                  <c:v>1537.44</c:v>
                </c:pt>
                <c:pt idx="905">
                  <c:v>1539.16</c:v>
                </c:pt>
                <c:pt idx="906">
                  <c:v>1563.9</c:v>
                </c:pt>
                <c:pt idx="907">
                  <c:v>1567.18</c:v>
                </c:pt>
                <c:pt idx="908">
                  <c:v>1585.3</c:v>
                </c:pt>
                <c:pt idx="909">
                  <c:v>1576.57</c:v>
                </c:pt>
                <c:pt idx="910">
                  <c:v>1595.47</c:v>
                </c:pt>
                <c:pt idx="911">
                  <c:v>1614.62</c:v>
                </c:pt>
                <c:pt idx="912">
                  <c:v>1576.51</c:v>
                </c:pt>
                <c:pt idx="913">
                  <c:v>1584.7</c:v>
                </c:pt>
                <c:pt idx="914">
                  <c:v>1575.89</c:v>
                </c:pt>
                <c:pt idx="915">
                  <c:v>1562.36</c:v>
                </c:pt>
                <c:pt idx="916">
                  <c:v>1523.07</c:v>
                </c:pt>
                <c:pt idx="917">
                  <c:v>1545.3</c:v>
                </c:pt>
                <c:pt idx="918">
                  <c:v>1556.25</c:v>
                </c:pt>
                <c:pt idx="919">
                  <c:v>1577.97</c:v>
                </c:pt>
                <c:pt idx="920">
                  <c:v>1582.47</c:v>
                </c:pt>
                <c:pt idx="921">
                  <c:v>1586.91</c:v>
                </c:pt>
                <c:pt idx="922">
                  <c:v>1591.43</c:v>
                </c:pt>
                <c:pt idx="923">
                  <c:v>1612.65</c:v>
                </c:pt>
                <c:pt idx="924">
                  <c:v>1618.15</c:v>
                </c:pt>
                <c:pt idx="925">
                  <c:v>1621.95</c:v>
                </c:pt>
                <c:pt idx="926">
                  <c:v>1607.3</c:v>
                </c:pt>
                <c:pt idx="927">
                  <c:v>1577.75</c:v>
                </c:pt>
                <c:pt idx="928">
                  <c:v>1565.98</c:v>
                </c:pt>
                <c:pt idx="929">
                  <c:v>1569.78</c:v>
                </c:pt>
                <c:pt idx="930">
                  <c:v>1601.27</c:v>
                </c:pt>
                <c:pt idx="931">
                  <c:v>1628.45</c:v>
                </c:pt>
                <c:pt idx="932">
                  <c:v>1643.26</c:v>
                </c:pt>
                <c:pt idx="933">
                  <c:v>1662.59</c:v>
                </c:pt>
                <c:pt idx="934">
                  <c:v>1668.93</c:v>
                </c:pt>
                <c:pt idx="935">
                  <c:v>1677.17</c:v>
                </c:pt>
                <c:pt idx="936">
                  <c:v>1691.73</c:v>
                </c:pt>
                <c:pt idx="937">
                  <c:v>1717.57</c:v>
                </c:pt>
                <c:pt idx="938">
                  <c:v>1720.85</c:v>
                </c:pt>
                <c:pt idx="939">
                  <c:v>1731.1</c:v>
                </c:pt>
                <c:pt idx="940">
                  <c:v>1729.18</c:v>
                </c:pt>
                <c:pt idx="941">
                  <c:v>1739.87</c:v>
                </c:pt>
                <c:pt idx="942">
                  <c:v>1713.27</c:v>
                </c:pt>
                <c:pt idx="943">
                  <c:v>1696.92</c:v>
                </c:pt>
                <c:pt idx="944">
                  <c:v>1700.68</c:v>
                </c:pt>
                <c:pt idx="945">
                  <c:v>1724.18</c:v>
                </c:pt>
                <c:pt idx="946">
                  <c:v>1744.66</c:v>
                </c:pt>
                <c:pt idx="947">
                  <c:v>1764.16</c:v>
                </c:pt>
                <c:pt idx="948">
                  <c:v>1749.01</c:v>
                </c:pt>
                <c:pt idx="949">
                  <c:v>1761.84</c:v>
                </c:pt>
                <c:pt idx="950">
                  <c:v>1800.67</c:v>
                </c:pt>
                <c:pt idx="951">
                  <c:v>1796.09</c:v>
                </c:pt>
                <c:pt idx="952">
                  <c:v>1760.31</c:v>
                </c:pt>
                <c:pt idx="953">
                  <c:v>1787.02</c:v>
                </c:pt>
                <c:pt idx="954">
                  <c:v>1799.31</c:v>
                </c:pt>
                <c:pt idx="955">
                  <c:v>1817.47</c:v>
                </c:pt>
                <c:pt idx="956">
                  <c:v>1863.79</c:v>
                </c:pt>
                <c:pt idx="957">
                  <c:v>1869.36</c:v>
                </c:pt>
                <c:pt idx="958">
                  <c:v>1847.18</c:v>
                </c:pt>
                <c:pt idx="959">
                  <c:v>1866.53</c:v>
                </c:pt>
                <c:pt idx="960">
                  <c:v>1821.14</c:v>
                </c:pt>
                <c:pt idx="961">
                  <c:v>1817.63</c:v>
                </c:pt>
                <c:pt idx="962">
                  <c:v>1841.84</c:v>
                </c:pt>
                <c:pt idx="963">
                  <c:v>1817.13</c:v>
                </c:pt>
                <c:pt idx="964">
                  <c:v>1809.84</c:v>
                </c:pt>
                <c:pt idx="965">
                  <c:v>1768.93</c:v>
                </c:pt>
                <c:pt idx="966">
                  <c:v>1679.33</c:v>
                </c:pt>
                <c:pt idx="967">
                  <c:v>1765.97</c:v>
                </c:pt>
                <c:pt idx="968">
                  <c:v>1701.33</c:v>
                </c:pt>
                <c:pt idx="969">
                  <c:v>1742.43</c:v>
                </c:pt>
                <c:pt idx="970">
                  <c:v>1773.4</c:v>
                </c:pt>
                <c:pt idx="971">
                  <c:v>1790.44</c:v>
                </c:pt>
                <c:pt idx="972">
                  <c:v>1780.3</c:v>
                </c:pt>
                <c:pt idx="973">
                  <c:v>1820.69</c:v>
                </c:pt>
                <c:pt idx="974">
                  <c:v>1833.86</c:v>
                </c:pt>
                <c:pt idx="975">
                  <c:v>1834.99</c:v>
                </c:pt>
                <c:pt idx="976">
                  <c:v>1788.41</c:v>
                </c:pt>
                <c:pt idx="977">
                  <c:v>1816.86</c:v>
                </c:pt>
                <c:pt idx="978">
                  <c:v>1844.57</c:v>
                </c:pt>
                <c:pt idx="979">
                  <c:v>1856.19</c:v>
                </c:pt>
                <c:pt idx="980">
                  <c:v>1835.54</c:v>
                </c:pt>
                <c:pt idx="981">
                  <c:v>1812.01</c:v>
                </c:pt>
                <c:pt idx="982">
                  <c:v>1829.6</c:v>
                </c:pt>
                <c:pt idx="983">
                  <c:v>1841.1</c:v>
                </c:pt>
                <c:pt idx="984">
                  <c:v>1857.38</c:v>
                </c:pt>
                <c:pt idx="985">
                  <c:v>1816.79</c:v>
                </c:pt>
                <c:pt idx="986">
                  <c:v>1836.06</c:v>
                </c:pt>
                <c:pt idx="987">
                  <c:v>1838.08</c:v>
                </c:pt>
                <c:pt idx="988">
                  <c:v>1876.56</c:v>
                </c:pt>
                <c:pt idx="989">
                  <c:v>1889.2</c:v>
                </c:pt>
                <c:pt idx="990">
                  <c:v>1885.46</c:v>
                </c:pt>
                <c:pt idx="991">
                  <c:v>1880.92</c:v>
                </c:pt>
                <c:pt idx="992">
                  <c:v>1915.68</c:v>
                </c:pt>
                <c:pt idx="993">
                  <c:v>1900.74</c:v>
                </c:pt>
                <c:pt idx="994">
                  <c:v>1911.67</c:v>
                </c:pt>
                <c:pt idx="995">
                  <c:v>1935.97</c:v>
                </c:pt>
                <c:pt idx="996">
                  <c:v>1964.9</c:v>
                </c:pt>
                <c:pt idx="997">
                  <c:v>1966.44</c:v>
                </c:pt>
                <c:pt idx="998">
                  <c:v>1968.6</c:v>
                </c:pt>
                <c:pt idx="999">
                  <c:v>1943.37</c:v>
                </c:pt>
                <c:pt idx="1000">
                  <c:v>1910.81</c:v>
                </c:pt>
                <c:pt idx="1001">
                  <c:v>1902.98</c:v>
                </c:pt>
                <c:pt idx="1002">
                  <c:v>1903.56</c:v>
                </c:pt>
                <c:pt idx="1003">
                  <c:v>1940.02</c:v>
                </c:pt>
                <c:pt idx="1004">
                  <c:v>1935.58</c:v>
                </c:pt>
                <c:pt idx="1005">
                  <c:v>1943.26</c:v>
                </c:pt>
                <c:pt idx="1006">
                  <c:v>1954.39</c:v>
                </c:pt>
                <c:pt idx="1007">
                  <c:v>1972.04</c:v>
                </c:pt>
                <c:pt idx="1008">
                  <c:v>2008.39</c:v>
                </c:pt>
                <c:pt idx="1009">
                  <c:v>2020.25</c:v>
                </c:pt>
                <c:pt idx="1010">
                  <c:v>2023.91</c:v>
                </c:pt>
                <c:pt idx="1011">
                  <c:v>2002.91</c:v>
                </c:pt>
                <c:pt idx="1012">
                  <c:v>1996.54</c:v>
                </c:pt>
                <c:pt idx="1013">
                  <c:v>2000.27</c:v>
                </c:pt>
                <c:pt idx="1014">
                  <c:v>1990.38</c:v>
                </c:pt>
                <c:pt idx="1015">
                  <c:v>1989.54</c:v>
                </c:pt>
                <c:pt idx="1016">
                  <c:v>1968</c:v>
                </c:pt>
                <c:pt idx="1017">
                  <c:v>1939.45</c:v>
                </c:pt>
                <c:pt idx="1018">
                  <c:v>1938.28</c:v>
                </c:pt>
                <c:pt idx="1019">
                  <c:v>1958.64</c:v>
                </c:pt>
                <c:pt idx="1020">
                  <c:v>1924.58</c:v>
                </c:pt>
                <c:pt idx="1021">
                  <c:v>1895.9</c:v>
                </c:pt>
                <c:pt idx="1022">
                  <c:v>1906.67</c:v>
                </c:pt>
                <c:pt idx="1023">
                  <c:v>1890.06</c:v>
                </c:pt>
                <c:pt idx="1024">
                  <c:v>1888.3</c:v>
                </c:pt>
                <c:pt idx="1025">
                  <c:v>1899.84</c:v>
                </c:pt>
                <c:pt idx="1026">
                  <c:v>1897.18</c:v>
                </c:pt>
                <c:pt idx="1027">
                  <c:v>1912.98</c:v>
                </c:pt>
                <c:pt idx="1028">
                  <c:v>1922.93</c:v>
                </c:pt>
                <c:pt idx="1029">
                  <c:v>1926.47</c:v>
                </c:pt>
                <c:pt idx="1030">
                  <c:v>1853.64</c:v>
                </c:pt>
                <c:pt idx="1031">
                  <c:v>1816.69</c:v>
                </c:pt>
                <c:pt idx="1032">
                  <c:v>1834.92</c:v>
                </c:pt>
                <c:pt idx="1033">
                  <c:v>1876.7</c:v>
                </c:pt>
                <c:pt idx="1034">
                  <c:v>1876.66</c:v>
                </c:pt>
                <c:pt idx="1035">
                  <c:v>1902.14</c:v>
                </c:pt>
                <c:pt idx="1036">
                  <c:v>1885.59</c:v>
                </c:pt>
                <c:pt idx="1037">
                  <c:v>1920.54</c:v>
                </c:pt>
                <c:pt idx="1038">
                  <c:v>1924.21</c:v>
                </c:pt>
                <c:pt idx="1039">
                  <c:v>1914.86</c:v>
                </c:pt>
                <c:pt idx="1040">
                  <c:v>1901.38</c:v>
                </c:pt>
                <c:pt idx="1041">
                  <c:v>1869.22</c:v>
                </c:pt>
                <c:pt idx="1042">
                  <c:v>1864.14</c:v>
                </c:pt>
                <c:pt idx="1043">
                  <c:v>1868.49</c:v>
                </c:pt>
                <c:pt idx="1044">
                  <c:v>1865.01</c:v>
                </c:pt>
                <c:pt idx="1045">
                  <c:v>1888.14</c:v>
                </c:pt>
                <c:pt idx="1046">
                  <c:v>1901.58</c:v>
                </c:pt>
                <c:pt idx="1047">
                  <c:v>1908.4</c:v>
                </c:pt>
                <c:pt idx="1048">
                  <c:v>1907.06</c:v>
                </c:pt>
                <c:pt idx="1049">
                  <c:v>1923.27</c:v>
                </c:pt>
                <c:pt idx="1050">
                  <c:v>1911.06</c:v>
                </c:pt>
                <c:pt idx="1051">
                  <c:v>1935.92</c:v>
                </c:pt>
                <c:pt idx="1052">
                  <c:v>1950.21</c:v>
                </c:pt>
                <c:pt idx="1053">
                  <c:v>1951.68</c:v>
                </c:pt>
                <c:pt idx="1054">
                  <c:v>1937.79</c:v>
                </c:pt>
                <c:pt idx="1055">
                  <c:v>1936.9</c:v>
                </c:pt>
                <c:pt idx="1056">
                  <c:v>1955.12</c:v>
                </c:pt>
                <c:pt idx="1057">
                  <c:v>1967.54</c:v>
                </c:pt>
                <c:pt idx="1058">
                  <c:v>1967.06</c:v>
                </c:pt>
                <c:pt idx="1059">
                  <c:v>1951.37</c:v>
                </c:pt>
                <c:pt idx="1060">
                  <c:v>1950.19</c:v>
                </c:pt>
                <c:pt idx="1061">
                  <c:v>1949.13</c:v>
                </c:pt>
                <c:pt idx="1062">
                  <c:v>1925.86</c:v>
                </c:pt>
                <c:pt idx="1063">
                  <c:v>1915.53</c:v>
                </c:pt>
                <c:pt idx="1064">
                  <c:v>1934.78</c:v>
                </c:pt>
                <c:pt idx="1065">
                  <c:v>1972.23</c:v>
                </c:pt>
                <c:pt idx="1066">
                  <c:v>1980.68</c:v>
                </c:pt>
                <c:pt idx="1067">
                  <c:v>1985.64</c:v>
                </c:pt>
                <c:pt idx="1068">
                  <c:v>1994.7</c:v>
                </c:pt>
                <c:pt idx="1069">
                  <c:v>2005.66</c:v>
                </c:pt>
                <c:pt idx="1070">
                  <c:v>2004.33</c:v>
                </c:pt>
                <c:pt idx="1071">
                  <c:v>2002.68</c:v>
                </c:pt>
                <c:pt idx="1072">
                  <c:v>2022.04</c:v>
                </c:pt>
                <c:pt idx="1073">
                  <c:v>2014.75</c:v>
                </c:pt>
                <c:pt idx="1074">
                  <c:v>1992.14</c:v>
                </c:pt>
                <c:pt idx="1075">
                  <c:v>1994.53</c:v>
                </c:pt>
                <c:pt idx="1076">
                  <c:v>2005.19</c:v>
                </c:pt>
                <c:pt idx="1077">
                  <c:v>1996.8</c:v>
                </c:pt>
                <c:pt idx="1078">
                  <c:v>1973.06</c:v>
                </c:pt>
                <c:pt idx="1079">
                  <c:v>1957.54</c:v>
                </c:pt>
                <c:pt idx="1080">
                  <c:v>1958.79</c:v>
                </c:pt>
                <c:pt idx="1081">
                  <c:v>1960.71</c:v>
                </c:pt>
                <c:pt idx="1082">
                  <c:v>1966.63</c:v>
                </c:pt>
                <c:pt idx="1083">
                  <c:v>1943.82</c:v>
                </c:pt>
                <c:pt idx="1084">
                  <c:v>1893.27</c:v>
                </c:pt>
                <c:pt idx="1085">
                  <c:v>1893.19</c:v>
                </c:pt>
                <c:pt idx="1086">
                  <c:v>1916.05</c:v>
                </c:pt>
                <c:pt idx="1087">
                  <c:v>1919.26</c:v>
                </c:pt>
                <c:pt idx="1088">
                  <c:v>1921.19</c:v>
                </c:pt>
                <c:pt idx="1089">
                  <c:v>1872.61</c:v>
                </c:pt>
                <c:pt idx="1090">
                  <c:v>1864.38</c:v>
                </c:pt>
                <c:pt idx="1091">
                  <c:v>1836.9</c:v>
                </c:pt>
                <c:pt idx="1092">
                  <c:v>1818.75</c:v>
                </c:pt>
                <c:pt idx="1093">
                  <c:v>1875.99</c:v>
                </c:pt>
                <c:pt idx="1094">
                  <c:v>1869.13</c:v>
                </c:pt>
                <c:pt idx="1095">
                  <c:v>1889.35</c:v>
                </c:pt>
                <c:pt idx="1096">
                  <c:v>1896.89</c:v>
                </c:pt>
                <c:pt idx="1097">
                  <c:v>1870.45</c:v>
                </c:pt>
                <c:pt idx="1098">
                  <c:v>1859.16</c:v>
                </c:pt>
                <c:pt idx="1099">
                  <c:v>1822.95</c:v>
                </c:pt>
                <c:pt idx="1100">
                  <c:v>1800.45</c:v>
                </c:pt>
                <c:pt idx="1101">
                  <c:v>1754.63</c:v>
                </c:pt>
                <c:pt idx="1102">
                  <c:v>1795.86</c:v>
                </c:pt>
                <c:pt idx="1103">
                  <c:v>1799.53</c:v>
                </c:pt>
                <c:pt idx="1104">
                  <c:v>1769.16</c:v>
                </c:pt>
                <c:pt idx="1105">
                  <c:v>1790.03</c:v>
                </c:pt>
                <c:pt idx="1106">
                  <c:v>1834.4</c:v>
                </c:pt>
                <c:pt idx="1107">
                  <c:v>1829.22</c:v>
                </c:pt>
                <c:pt idx="1108">
                  <c:v>1858.2</c:v>
                </c:pt>
                <c:pt idx="1109">
                  <c:v>1823.71</c:v>
                </c:pt>
                <c:pt idx="1110">
                  <c:v>1850.37</c:v>
                </c:pt>
                <c:pt idx="1111">
                  <c:v>1817.43</c:v>
                </c:pt>
                <c:pt idx="1112">
                  <c:v>1806.84</c:v>
                </c:pt>
                <c:pt idx="1113">
                  <c:v>1827.41</c:v>
                </c:pt>
                <c:pt idx="1114">
                  <c:v>1817.54</c:v>
                </c:pt>
                <c:pt idx="1115">
                  <c:v>1862.4</c:v>
                </c:pt>
                <c:pt idx="1116">
                  <c:v>1879.91</c:v>
                </c:pt>
                <c:pt idx="1117">
                  <c:v>1878.28</c:v>
                </c:pt>
                <c:pt idx="1118">
                  <c:v>1907.05</c:v>
                </c:pt>
                <c:pt idx="1119">
                  <c:v>1913.09</c:v>
                </c:pt>
                <c:pt idx="1120">
                  <c:v>1906</c:v>
                </c:pt>
                <c:pt idx="1121">
                  <c:v>1910.82</c:v>
                </c:pt>
                <c:pt idx="1122">
                  <c:v>1920.2</c:v>
                </c:pt>
                <c:pt idx="1123">
                  <c:v>1925.24</c:v>
                </c:pt>
                <c:pt idx="1124">
                  <c:v>1938.8</c:v>
                </c:pt>
                <c:pt idx="1125">
                  <c:v>1913.06</c:v>
                </c:pt>
                <c:pt idx="1126">
                  <c:v>1934.5</c:v>
                </c:pt>
                <c:pt idx="1127">
                  <c:v>1934.71</c:v>
                </c:pt>
                <c:pt idx="1128">
                  <c:v>1884.95</c:v>
                </c:pt>
                <c:pt idx="1129">
                  <c:v>1849.96</c:v>
                </c:pt>
                <c:pt idx="1130">
                  <c:v>1864.85</c:v>
                </c:pt>
                <c:pt idx="1131">
                  <c:v>1866.71</c:v>
                </c:pt>
                <c:pt idx="1132">
                  <c:v>1848.01</c:v>
                </c:pt>
                <c:pt idx="1133">
                  <c:v>1879.8</c:v>
                </c:pt>
                <c:pt idx="1134">
                  <c:v>1896.3</c:v>
                </c:pt>
                <c:pt idx="1135">
                  <c:v>1897.15</c:v>
                </c:pt>
                <c:pt idx="1136">
                  <c:v>1881.83</c:v>
                </c:pt>
                <c:pt idx="1137">
                  <c:v>1903.98</c:v>
                </c:pt>
                <c:pt idx="1138">
                  <c:v>1898.69</c:v>
                </c:pt>
                <c:pt idx="1139">
                  <c:v>1897.64</c:v>
                </c:pt>
                <c:pt idx="1140">
                  <c:v>1861.12</c:v>
                </c:pt>
                <c:pt idx="1141">
                  <c:v>1884.99</c:v>
                </c:pt>
                <c:pt idx="1142">
                  <c:v>1915.87</c:v>
                </c:pt>
                <c:pt idx="1143">
                  <c:v>1917.18</c:v>
                </c:pt>
                <c:pt idx="1144">
                  <c:v>1946.37</c:v>
                </c:pt>
                <c:pt idx="1145">
                  <c:v>1958.26</c:v>
                </c:pt>
                <c:pt idx="1146">
                  <c:v>1967.33</c:v>
                </c:pt>
                <c:pt idx="1147">
                  <c:v>1979.47</c:v>
                </c:pt>
                <c:pt idx="1148">
                  <c:v>1971.11</c:v>
                </c:pt>
                <c:pt idx="1149">
                  <c:v>1961.82</c:v>
                </c:pt>
                <c:pt idx="1150">
                  <c:v>1984.9</c:v>
                </c:pt>
                <c:pt idx="1151">
                  <c:v>2000.55</c:v>
                </c:pt>
                <c:pt idx="1152">
                  <c:v>1978.86</c:v>
                </c:pt>
                <c:pt idx="1153">
                  <c:v>1988.16</c:v>
                </c:pt>
                <c:pt idx="1154">
                  <c:v>1989.74</c:v>
                </c:pt>
                <c:pt idx="1155">
                  <c:v>1980.19</c:v>
                </c:pt>
                <c:pt idx="1156">
                  <c:v>1967.64</c:v>
                </c:pt>
                <c:pt idx="1157">
                  <c:v>1952.82</c:v>
                </c:pt>
                <c:pt idx="1158">
                  <c:v>1912.95</c:v>
                </c:pt>
                <c:pt idx="1159">
                  <c:v>1918.74</c:v>
                </c:pt>
                <c:pt idx="1160">
                  <c:v>1919.79</c:v>
                </c:pt>
                <c:pt idx="1161">
                  <c:v>1927.92</c:v>
                </c:pt>
                <c:pt idx="1162">
                  <c:v>1943.14</c:v>
                </c:pt>
                <c:pt idx="1163">
                  <c:v>1961.57</c:v>
                </c:pt>
                <c:pt idx="1164">
                  <c:v>1949.95</c:v>
                </c:pt>
                <c:pt idx="1165">
                  <c:v>1944.8</c:v>
                </c:pt>
                <c:pt idx="1166">
                  <c:v>1926.5</c:v>
                </c:pt>
                <c:pt idx="1167">
                  <c:v>1903.09</c:v>
                </c:pt>
                <c:pt idx="1168">
                  <c:v>1900.55</c:v>
                </c:pt>
                <c:pt idx="1169">
                  <c:v>1875.16</c:v>
                </c:pt>
                <c:pt idx="1170">
                  <c:v>1922.61</c:v>
                </c:pt>
                <c:pt idx="1171">
                  <c:v>1896.3</c:v>
                </c:pt>
                <c:pt idx="1172">
                  <c:v>1910.6</c:v>
                </c:pt>
                <c:pt idx="1173">
                  <c:v>1953.96</c:v>
                </c:pt>
                <c:pt idx="1174">
                  <c:v>1939.72</c:v>
                </c:pt>
                <c:pt idx="1175">
                  <c:v>1933.44</c:v>
                </c:pt>
                <c:pt idx="1176">
                  <c:v>1931.67</c:v>
                </c:pt>
                <c:pt idx="1177">
                  <c:v>1936.64</c:v>
                </c:pt>
                <c:pt idx="1178">
                  <c:v>1941.59</c:v>
                </c:pt>
                <c:pt idx="1179">
                  <c:v>1961.27</c:v>
                </c:pt>
                <c:pt idx="1180">
                  <c:v>1984.38</c:v>
                </c:pt>
                <c:pt idx="1181">
                  <c:v>1986.84</c:v>
                </c:pt>
                <c:pt idx="1182">
                  <c:v>2010.03</c:v>
                </c:pt>
                <c:pt idx="1183">
                  <c:v>2003.64</c:v>
                </c:pt>
                <c:pt idx="1184">
                  <c:v>1989.17</c:v>
                </c:pt>
                <c:pt idx="1185">
                  <c:v>2009.28</c:v>
                </c:pt>
                <c:pt idx="1186">
                  <c:v>1998.61</c:v>
                </c:pt>
                <c:pt idx="1187">
                  <c:v>2001.13</c:v>
                </c:pt>
                <c:pt idx="1188">
                  <c:v>2006.39</c:v>
                </c:pt>
                <c:pt idx="1189">
                  <c:v>1990.05</c:v>
                </c:pt>
                <c:pt idx="1190">
                  <c:v>2003.2</c:v>
                </c:pt>
                <c:pt idx="1191">
                  <c:v>2012.09</c:v>
                </c:pt>
                <c:pt idx="1192">
                  <c:v>2013.1</c:v>
                </c:pt>
                <c:pt idx="1193">
                  <c:v>2022.55</c:v>
                </c:pt>
                <c:pt idx="1194">
                  <c:v>2038.09</c:v>
                </c:pt>
                <c:pt idx="1195">
                  <c:v>2044.48</c:v>
                </c:pt>
                <c:pt idx="1196">
                  <c:v>2069.16</c:v>
                </c:pt>
                <c:pt idx="1197">
                  <c:v>2057.37</c:v>
                </c:pt>
                <c:pt idx="1198">
                  <c:v>2032.62</c:v>
                </c:pt>
                <c:pt idx="1199">
                  <c:v>2056.04</c:v>
                </c:pt>
                <c:pt idx="1200">
                  <c:v>2066.79</c:v>
                </c:pt>
                <c:pt idx="1201">
                  <c:v>2069.75</c:v>
                </c:pt>
                <c:pt idx="1202">
                  <c:v>2058.4699999999998</c:v>
                </c:pt>
                <c:pt idx="1203">
                  <c:v>2065.5700000000002</c:v>
                </c:pt>
                <c:pt idx="1204">
                  <c:v>2056.69</c:v>
                </c:pt>
                <c:pt idx="1205">
                  <c:v>2021.19</c:v>
                </c:pt>
                <c:pt idx="1206">
                  <c:v>2034.9</c:v>
                </c:pt>
                <c:pt idx="1207">
                  <c:v>2042.97</c:v>
                </c:pt>
                <c:pt idx="1208">
                  <c:v>2026.78</c:v>
                </c:pt>
                <c:pt idx="1209">
                  <c:v>2036.43</c:v>
                </c:pt>
                <c:pt idx="1210">
                  <c:v>2067.87</c:v>
                </c:pt>
                <c:pt idx="1211">
                  <c:v>2050.48</c:v>
                </c:pt>
                <c:pt idx="1212">
                  <c:v>2053.02</c:v>
                </c:pt>
                <c:pt idx="1213">
                  <c:v>2070.7399999999998</c:v>
                </c:pt>
                <c:pt idx="1214">
                  <c:v>2092.0300000000002</c:v>
                </c:pt>
                <c:pt idx="1215">
                  <c:v>2102.0300000000002</c:v>
                </c:pt>
                <c:pt idx="1216">
                  <c:v>2128.31</c:v>
                </c:pt>
                <c:pt idx="1217">
                  <c:v>2115.33</c:v>
                </c:pt>
                <c:pt idx="1218">
                  <c:v>2120.5700000000002</c:v>
                </c:pt>
                <c:pt idx="1219">
                  <c:v>2112.9699999999998</c:v>
                </c:pt>
                <c:pt idx="1220">
                  <c:v>2123.09</c:v>
                </c:pt>
                <c:pt idx="1221">
                  <c:v>2095.13</c:v>
                </c:pt>
                <c:pt idx="1222">
                  <c:v>2084.64</c:v>
                </c:pt>
                <c:pt idx="1223">
                  <c:v>2052.5100000000002</c:v>
                </c:pt>
                <c:pt idx="1224">
                  <c:v>2063.39</c:v>
                </c:pt>
                <c:pt idx="1225">
                  <c:v>2081.0100000000002</c:v>
                </c:pt>
                <c:pt idx="1226">
                  <c:v>2090.83</c:v>
                </c:pt>
                <c:pt idx="1227">
                  <c:v>2052.62</c:v>
                </c:pt>
                <c:pt idx="1228">
                  <c:v>2014</c:v>
                </c:pt>
                <c:pt idx="1229">
                  <c:v>2071.2800000000002</c:v>
                </c:pt>
                <c:pt idx="1230">
                  <c:v>2060.2199999999998</c:v>
                </c:pt>
                <c:pt idx="1231">
                  <c:v>2034.27</c:v>
                </c:pt>
                <c:pt idx="1232">
                  <c:v>2023.34</c:v>
                </c:pt>
                <c:pt idx="1233">
                  <c:v>2016.82</c:v>
                </c:pt>
                <c:pt idx="1234">
                  <c:v>2057.39</c:v>
                </c:pt>
                <c:pt idx="1235">
                  <c:v>2075.0300000000002</c:v>
                </c:pt>
                <c:pt idx="1236">
                  <c:v>2083.09</c:v>
                </c:pt>
                <c:pt idx="1237">
                  <c:v>2068.58</c:v>
                </c:pt>
                <c:pt idx="1238">
                  <c:v>2062.7600000000002</c:v>
                </c:pt>
                <c:pt idx="1239">
                  <c:v>2042.92</c:v>
                </c:pt>
                <c:pt idx="1240">
                  <c:v>2037.61</c:v>
                </c:pt>
                <c:pt idx="1241">
                  <c:v>2056.4499999999998</c:v>
                </c:pt>
                <c:pt idx="1242">
                  <c:v>2070.41</c:v>
                </c:pt>
                <c:pt idx="1243">
                  <c:v>2063.94</c:v>
                </c:pt>
                <c:pt idx="1244">
                  <c:v>2045.65</c:v>
                </c:pt>
                <c:pt idx="1245">
                  <c:v>2045.02</c:v>
                </c:pt>
                <c:pt idx="1246">
                  <c:v>2064.63</c:v>
                </c:pt>
                <c:pt idx="1247">
                  <c:v>2047.67</c:v>
                </c:pt>
                <c:pt idx="1248">
                  <c:v>2074</c:v>
                </c:pt>
                <c:pt idx="1249">
                  <c:v>2081.5700000000002</c:v>
                </c:pt>
                <c:pt idx="1250">
                  <c:v>2080.3200000000002</c:v>
                </c:pt>
                <c:pt idx="1251">
                  <c:v>2054.52</c:v>
                </c:pt>
                <c:pt idx="1252">
                  <c:v>2064.0300000000002</c:v>
                </c:pt>
                <c:pt idx="1253">
                  <c:v>2083.5</c:v>
                </c:pt>
                <c:pt idx="1254">
                  <c:v>2087.3000000000002</c:v>
                </c:pt>
                <c:pt idx="1255">
                  <c:v>2119.0100000000002</c:v>
                </c:pt>
                <c:pt idx="1256">
                  <c:v>2140.21</c:v>
                </c:pt>
                <c:pt idx="1257">
                  <c:v>2165.54</c:v>
                </c:pt>
                <c:pt idx="1258">
                  <c:v>2148.27</c:v>
                </c:pt>
                <c:pt idx="1259">
                  <c:v>2137.5700000000002</c:v>
                </c:pt>
                <c:pt idx="1260">
                  <c:v>2137.54</c:v>
                </c:pt>
                <c:pt idx="1261">
                  <c:v>2150.34</c:v>
                </c:pt>
                <c:pt idx="1262">
                  <c:v>2179.9899999999998</c:v>
                </c:pt>
                <c:pt idx="1263">
                  <c:v>2163.88</c:v>
                </c:pt>
                <c:pt idx="1264">
                  <c:v>2177.0500000000002</c:v>
                </c:pt>
                <c:pt idx="1265">
                  <c:v>2169.9899999999998</c:v>
                </c:pt>
                <c:pt idx="1266">
                  <c:v>2177.4699999999998</c:v>
                </c:pt>
                <c:pt idx="1267">
                  <c:v>2153.5</c:v>
                </c:pt>
                <c:pt idx="1268">
                  <c:v>2140.2399999999998</c:v>
                </c:pt>
                <c:pt idx="1269">
                  <c:v>2126.46</c:v>
                </c:pt>
                <c:pt idx="1270">
                  <c:v>2142.77</c:v>
                </c:pt>
                <c:pt idx="1271">
                  <c:v>2131.98</c:v>
                </c:pt>
                <c:pt idx="1272">
                  <c:v>2118.4299999999998</c:v>
                </c:pt>
                <c:pt idx="1273">
                  <c:v>2075.27</c:v>
                </c:pt>
                <c:pt idx="1274">
                  <c:v>2072.37</c:v>
                </c:pt>
                <c:pt idx="1275">
                  <c:v>2100.62</c:v>
                </c:pt>
                <c:pt idx="1276">
                  <c:v>2072.6999999999998</c:v>
                </c:pt>
                <c:pt idx="1277">
                  <c:v>2076.0300000000002</c:v>
                </c:pt>
                <c:pt idx="1278">
                  <c:v>2038.05</c:v>
                </c:pt>
                <c:pt idx="1279">
                  <c:v>2060.8200000000002</c:v>
                </c:pt>
                <c:pt idx="1280">
                  <c:v>2060.81</c:v>
                </c:pt>
                <c:pt idx="1281">
                  <c:v>2009.46</c:v>
                </c:pt>
                <c:pt idx="1282">
                  <c:v>2018.71</c:v>
                </c:pt>
                <c:pt idx="1283">
                  <c:v>2051.77</c:v>
                </c:pt>
                <c:pt idx="1284">
                  <c:v>2066.62</c:v>
                </c:pt>
                <c:pt idx="1285">
                  <c:v>2071.29</c:v>
                </c:pt>
                <c:pt idx="1286">
                  <c:v>2111.61</c:v>
                </c:pt>
                <c:pt idx="1287">
                  <c:v>2118.2800000000002</c:v>
                </c:pt>
                <c:pt idx="1288">
                  <c:v>2135.75</c:v>
                </c:pt>
                <c:pt idx="1289">
                  <c:v>2115.64</c:v>
                </c:pt>
                <c:pt idx="1290">
                  <c:v>2090.85</c:v>
                </c:pt>
                <c:pt idx="1291">
                  <c:v>2087.91</c:v>
                </c:pt>
                <c:pt idx="1292">
                  <c:v>2080.81</c:v>
                </c:pt>
                <c:pt idx="1293">
                  <c:v>2081.65</c:v>
                </c:pt>
                <c:pt idx="1294">
                  <c:v>2105.08</c:v>
                </c:pt>
                <c:pt idx="1295">
                  <c:v>2079.46</c:v>
                </c:pt>
                <c:pt idx="1296">
                  <c:v>2096.4299999999998</c:v>
                </c:pt>
                <c:pt idx="1297">
                  <c:v>2123.83</c:v>
                </c:pt>
                <c:pt idx="1298">
                  <c:v>2114.9699999999998</c:v>
                </c:pt>
                <c:pt idx="1299">
                  <c:v>2109.35</c:v>
                </c:pt>
                <c:pt idx="1300">
                  <c:v>2072.6999999999998</c:v>
                </c:pt>
                <c:pt idx="1301">
                  <c:v>2090.66</c:v>
                </c:pt>
                <c:pt idx="1302">
                  <c:v>2106.87</c:v>
                </c:pt>
                <c:pt idx="1303">
                  <c:v>2107.52</c:v>
                </c:pt>
                <c:pt idx="1304">
                  <c:v>2061.36</c:v>
                </c:pt>
                <c:pt idx="1305">
                  <c:v>2071.35</c:v>
                </c:pt>
                <c:pt idx="1306">
                  <c:v>2093.69</c:v>
                </c:pt>
                <c:pt idx="1307">
                  <c:v>2100.08</c:v>
                </c:pt>
                <c:pt idx="1308">
                  <c:v>2116.11</c:v>
                </c:pt>
                <c:pt idx="1309">
                  <c:v>2130.56</c:v>
                </c:pt>
                <c:pt idx="1310">
                  <c:v>2139.15</c:v>
                </c:pt>
                <c:pt idx="1311">
                  <c:v>2141.19</c:v>
                </c:pt>
                <c:pt idx="1312">
                  <c:v>2132.0300000000002</c:v>
                </c:pt>
                <c:pt idx="1313">
                  <c:v>2145.9499999999998</c:v>
                </c:pt>
                <c:pt idx="1314">
                  <c:v>2160.71</c:v>
                </c:pt>
                <c:pt idx="1315">
                  <c:v>2185.54</c:v>
                </c:pt>
                <c:pt idx="1316">
                  <c:v>2207.27</c:v>
                </c:pt>
                <c:pt idx="1317">
                  <c:v>2215.02</c:v>
                </c:pt>
                <c:pt idx="1318">
                  <c:v>2219.6</c:v>
                </c:pt>
                <c:pt idx="1319">
                  <c:v>2191.65</c:v>
                </c:pt>
                <c:pt idx="1320">
                  <c:v>2189.19</c:v>
                </c:pt>
                <c:pt idx="1321">
                  <c:v>2171.7600000000002</c:v>
                </c:pt>
                <c:pt idx="1322">
                  <c:v>2169.11</c:v>
                </c:pt>
                <c:pt idx="1323">
                  <c:v>2143.34</c:v>
                </c:pt>
                <c:pt idx="1324">
                  <c:v>2140.8200000000002</c:v>
                </c:pt>
                <c:pt idx="1325">
                  <c:v>2138.6</c:v>
                </c:pt>
                <c:pt idx="1326">
                  <c:v>2140.14</c:v>
                </c:pt>
                <c:pt idx="1327">
                  <c:v>2137.86</c:v>
                </c:pt>
                <c:pt idx="1328">
                  <c:v>2142.14</c:v>
                </c:pt>
                <c:pt idx="1329">
                  <c:v>2158.88</c:v>
                </c:pt>
                <c:pt idx="1330">
                  <c:v>2162.71</c:v>
                </c:pt>
                <c:pt idx="1331">
                  <c:v>2172.31</c:v>
                </c:pt>
                <c:pt idx="1332">
                  <c:v>2153.7399999999998</c:v>
                </c:pt>
                <c:pt idx="1333">
                  <c:v>2142</c:v>
                </c:pt>
                <c:pt idx="1334">
                  <c:v>2146.63</c:v>
                </c:pt>
                <c:pt idx="1335">
                  <c:v>2129.0300000000002</c:v>
                </c:pt>
                <c:pt idx="1336">
                  <c:v>2103.4299999999998</c:v>
                </c:pt>
                <c:pt idx="1337">
                  <c:v>2086.58</c:v>
                </c:pt>
                <c:pt idx="1338">
                  <c:v>2093.16</c:v>
                </c:pt>
                <c:pt idx="1339">
                  <c:v>2127.66</c:v>
                </c:pt>
                <c:pt idx="1340">
                  <c:v>2138.04</c:v>
                </c:pt>
                <c:pt idx="1341">
                  <c:v>2126.16</c:v>
                </c:pt>
                <c:pt idx="1342">
                  <c:v>2100.6</c:v>
                </c:pt>
                <c:pt idx="1343">
                  <c:v>2111.98</c:v>
                </c:pt>
                <c:pt idx="1344">
                  <c:v>2083.3000000000002</c:v>
                </c:pt>
                <c:pt idx="1345">
                  <c:v>2072.37</c:v>
                </c:pt>
                <c:pt idx="1346">
                  <c:v>2082.65</c:v>
                </c:pt>
                <c:pt idx="1347">
                  <c:v>2075.38</c:v>
                </c:pt>
                <c:pt idx="1348">
                  <c:v>2078.56</c:v>
                </c:pt>
                <c:pt idx="1349">
                  <c:v>2081.34</c:v>
                </c:pt>
                <c:pt idx="1350">
                  <c:v>2072.91</c:v>
                </c:pt>
                <c:pt idx="1351">
                  <c:v>2102.5</c:v>
                </c:pt>
                <c:pt idx="1352">
                  <c:v>2106.44</c:v>
                </c:pt>
                <c:pt idx="1353">
                  <c:v>2117.91</c:v>
                </c:pt>
                <c:pt idx="1354">
                  <c:v>2116.27</c:v>
                </c:pt>
                <c:pt idx="1355">
                  <c:v>2101.2800000000002</c:v>
                </c:pt>
                <c:pt idx="1356">
                  <c:v>2121.85</c:v>
                </c:pt>
                <c:pt idx="1357">
                  <c:v>2093.25</c:v>
                </c:pt>
                <c:pt idx="1358">
                  <c:v>2108.96</c:v>
                </c:pt>
                <c:pt idx="1359">
                  <c:v>2106.29</c:v>
                </c:pt>
                <c:pt idx="1360">
                  <c:v>2081.38</c:v>
                </c:pt>
                <c:pt idx="1361">
                  <c:v>2083.96</c:v>
                </c:pt>
                <c:pt idx="1362">
                  <c:v>2059.91</c:v>
                </c:pt>
                <c:pt idx="1363">
                  <c:v>2061.89</c:v>
                </c:pt>
                <c:pt idx="1364">
                  <c:v>2040.43</c:v>
                </c:pt>
                <c:pt idx="1365">
                  <c:v>2024.48</c:v>
                </c:pt>
                <c:pt idx="1366">
                  <c:v>2038.22</c:v>
                </c:pt>
                <c:pt idx="1367">
                  <c:v>2028.65</c:v>
                </c:pt>
                <c:pt idx="1368">
                  <c:v>2014.71</c:v>
                </c:pt>
                <c:pt idx="1369">
                  <c:v>2008.38</c:v>
                </c:pt>
                <c:pt idx="1370">
                  <c:v>2018.08</c:v>
                </c:pt>
                <c:pt idx="1371">
                  <c:v>2030.14</c:v>
                </c:pt>
                <c:pt idx="1372">
                  <c:v>2030.39</c:v>
                </c:pt>
                <c:pt idx="1373">
                  <c:v>2031.91</c:v>
                </c:pt>
                <c:pt idx="1374">
                  <c:v>2034.26</c:v>
                </c:pt>
                <c:pt idx="1375">
                  <c:v>2057.4699999999998</c:v>
                </c:pt>
                <c:pt idx="1376">
                  <c:v>2064.89</c:v>
                </c:pt>
                <c:pt idx="1377">
                  <c:v>2067.4499999999998</c:v>
                </c:pt>
                <c:pt idx="1378">
                  <c:v>2091.89</c:v>
                </c:pt>
                <c:pt idx="1379">
                  <c:v>2108.1799999999998</c:v>
                </c:pt>
                <c:pt idx="1380">
                  <c:v>2086.0700000000002</c:v>
                </c:pt>
                <c:pt idx="1381">
                  <c:v>2067.92</c:v>
                </c:pt>
                <c:pt idx="1382">
                  <c:v>2055.3200000000002</c:v>
                </c:pt>
                <c:pt idx="1383">
                  <c:v>2035.1</c:v>
                </c:pt>
                <c:pt idx="1384">
                  <c:v>2004.6</c:v>
                </c:pt>
                <c:pt idx="1385">
                  <c:v>1995.67</c:v>
                </c:pt>
                <c:pt idx="1386">
                  <c:v>2026.8</c:v>
                </c:pt>
                <c:pt idx="1387">
                  <c:v>2008.45</c:v>
                </c:pt>
                <c:pt idx="1388">
                  <c:v>1997.9</c:v>
                </c:pt>
                <c:pt idx="1389">
                  <c:v>1982.65</c:v>
                </c:pt>
                <c:pt idx="1390">
                  <c:v>1987.91</c:v>
                </c:pt>
                <c:pt idx="1391">
                  <c:v>1987.71</c:v>
                </c:pt>
                <c:pt idx="1392">
                  <c:v>2008.72</c:v>
                </c:pt>
                <c:pt idx="1393">
                  <c:v>2005.53</c:v>
                </c:pt>
                <c:pt idx="1394">
                  <c:v>1992.81</c:v>
                </c:pt>
                <c:pt idx="1395">
                  <c:v>1983.49</c:v>
                </c:pt>
                <c:pt idx="1396">
                  <c:v>1958.29</c:v>
                </c:pt>
                <c:pt idx="1397">
                  <c:v>1977.28</c:v>
                </c:pt>
                <c:pt idx="1398">
                  <c:v>1984.1</c:v>
                </c:pt>
                <c:pt idx="1399">
                  <c:v>1982.36</c:v>
                </c:pt>
                <c:pt idx="1400">
                  <c:v>1934.82</c:v>
                </c:pt>
                <c:pt idx="1401">
                  <c:v>1898.43</c:v>
                </c:pt>
                <c:pt idx="1402">
                  <c:v>1810.54</c:v>
                </c:pt>
                <c:pt idx="1403">
                  <c:v>1815.01</c:v>
                </c:pt>
                <c:pt idx="1404">
                  <c:v>1671.12</c:v>
                </c:pt>
                <c:pt idx="1405">
                  <c:v>1737.65</c:v>
                </c:pt>
                <c:pt idx="1406">
                  <c:v>1739.83</c:v>
                </c:pt>
                <c:pt idx="1407">
                  <c:v>1795.55</c:v>
                </c:pt>
                <c:pt idx="1408">
                  <c:v>1806.51</c:v>
                </c:pt>
                <c:pt idx="1409">
                  <c:v>1842.48</c:v>
                </c:pt>
                <c:pt idx="1410">
                  <c:v>1840.17</c:v>
                </c:pt>
                <c:pt idx="1411">
                  <c:v>1859.62</c:v>
                </c:pt>
                <c:pt idx="1412">
                  <c:v>1802.94</c:v>
                </c:pt>
                <c:pt idx="1413">
                  <c:v>1774.27</c:v>
                </c:pt>
                <c:pt idx="1414">
                  <c:v>1778.33</c:v>
                </c:pt>
                <c:pt idx="1415">
                  <c:v>1816.49</c:v>
                </c:pt>
                <c:pt idx="1416">
                  <c:v>1813.85</c:v>
                </c:pt>
                <c:pt idx="1417">
                  <c:v>1801.43</c:v>
                </c:pt>
                <c:pt idx="1418">
                  <c:v>1819.37</c:v>
                </c:pt>
                <c:pt idx="1419">
                  <c:v>1856.59</c:v>
                </c:pt>
                <c:pt idx="1420">
                  <c:v>1870.88</c:v>
                </c:pt>
                <c:pt idx="1421">
                  <c:v>1912.02</c:v>
                </c:pt>
                <c:pt idx="1422">
                  <c:v>1951.6</c:v>
                </c:pt>
                <c:pt idx="1423">
                  <c:v>1911.19</c:v>
                </c:pt>
                <c:pt idx="1424">
                  <c:v>1864.13</c:v>
                </c:pt>
                <c:pt idx="1425">
                  <c:v>1911.76</c:v>
                </c:pt>
                <c:pt idx="1426">
                  <c:v>1943.27</c:v>
                </c:pt>
                <c:pt idx="1427">
                  <c:v>1898.6</c:v>
                </c:pt>
                <c:pt idx="1428">
                  <c:v>1897.4</c:v>
                </c:pt>
                <c:pt idx="1429">
                  <c:v>1899.54</c:v>
                </c:pt>
                <c:pt idx="1430">
                  <c:v>1927.66</c:v>
                </c:pt>
                <c:pt idx="1431">
                  <c:v>1935.42</c:v>
                </c:pt>
                <c:pt idx="1432">
                  <c:v>1964.82</c:v>
                </c:pt>
                <c:pt idx="1433">
                  <c:v>1975.85</c:v>
                </c:pt>
                <c:pt idx="1434">
                  <c:v>1955.49</c:v>
                </c:pt>
                <c:pt idx="1435">
                  <c:v>1950.26</c:v>
                </c:pt>
                <c:pt idx="1436">
                  <c:v>1867</c:v>
                </c:pt>
                <c:pt idx="1437">
                  <c:v>1854.64</c:v>
                </c:pt>
                <c:pt idx="1438">
                  <c:v>1868.07</c:v>
                </c:pt>
                <c:pt idx="1439">
                  <c:v>1880.95</c:v>
                </c:pt>
                <c:pt idx="1440">
                  <c:v>1865.73</c:v>
                </c:pt>
                <c:pt idx="1441">
                  <c:v>1872.41</c:v>
                </c:pt>
                <c:pt idx="1442">
                  <c:v>1858.29</c:v>
                </c:pt>
                <c:pt idx="1443">
                  <c:v>1819.51</c:v>
                </c:pt>
                <c:pt idx="1444">
                  <c:v>1804.36</c:v>
                </c:pt>
                <c:pt idx="1445">
                  <c:v>1815.7</c:v>
                </c:pt>
                <c:pt idx="1446">
                  <c:v>1845.29</c:v>
                </c:pt>
                <c:pt idx="1447">
                  <c:v>1812.71</c:v>
                </c:pt>
                <c:pt idx="1448">
                  <c:v>1869.07</c:v>
                </c:pt>
                <c:pt idx="1449">
                  <c:v>1877.6</c:v>
                </c:pt>
                <c:pt idx="1450">
                  <c:v>1906.9</c:v>
                </c:pt>
                <c:pt idx="1451">
                  <c:v>1912.77</c:v>
                </c:pt>
                <c:pt idx="1452">
                  <c:v>1893.33</c:v>
                </c:pt>
                <c:pt idx="1453">
                  <c:v>1929.06</c:v>
                </c:pt>
                <c:pt idx="1454">
                  <c:v>1916.79</c:v>
                </c:pt>
                <c:pt idx="1455">
                  <c:v>1892.01</c:v>
                </c:pt>
                <c:pt idx="1456">
                  <c:v>1928.03</c:v>
                </c:pt>
                <c:pt idx="1457">
                  <c:v>1967.81</c:v>
                </c:pt>
                <c:pt idx="1458">
                  <c:v>1944.72</c:v>
                </c:pt>
                <c:pt idx="1459">
                  <c:v>1966.11</c:v>
                </c:pt>
                <c:pt idx="1460">
                  <c:v>2010.24</c:v>
                </c:pt>
                <c:pt idx="1461">
                  <c:v>2012.49</c:v>
                </c:pt>
                <c:pt idx="1462">
                  <c:v>1997.58</c:v>
                </c:pt>
                <c:pt idx="1463">
                  <c:v>1968.49</c:v>
                </c:pt>
                <c:pt idx="1464">
                  <c:v>1996.76</c:v>
                </c:pt>
                <c:pt idx="1465">
                  <c:v>2012.99</c:v>
                </c:pt>
                <c:pt idx="1466">
                  <c:v>2031.48</c:v>
                </c:pt>
                <c:pt idx="1467">
                  <c:v>2021.44</c:v>
                </c:pt>
                <c:pt idx="1468">
                  <c:v>1985.15</c:v>
                </c:pt>
                <c:pt idx="1469">
                  <c:v>1970.13</c:v>
                </c:pt>
                <c:pt idx="1470">
                  <c:v>1999.32</c:v>
                </c:pt>
                <c:pt idx="1471">
                  <c:v>1989.12</c:v>
                </c:pt>
                <c:pt idx="1472">
                  <c:v>1997.29</c:v>
                </c:pt>
                <c:pt idx="1473">
                  <c:v>1945.35</c:v>
                </c:pt>
                <c:pt idx="1474">
                  <c:v>1930.96</c:v>
                </c:pt>
                <c:pt idx="1475">
                  <c:v>1918.97</c:v>
                </c:pt>
                <c:pt idx="1476">
                  <c:v>1908.42</c:v>
                </c:pt>
                <c:pt idx="1477">
                  <c:v>1885.98</c:v>
                </c:pt>
                <c:pt idx="1478">
                  <c:v>1891.37</c:v>
                </c:pt>
                <c:pt idx="1479">
                  <c:v>1885.35</c:v>
                </c:pt>
                <c:pt idx="1480">
                  <c:v>1913.7</c:v>
                </c:pt>
                <c:pt idx="1481">
                  <c:v>1889.1</c:v>
                </c:pt>
                <c:pt idx="1482">
                  <c:v>1947.84</c:v>
                </c:pt>
                <c:pt idx="1483">
                  <c:v>1978.58</c:v>
                </c:pt>
                <c:pt idx="1484">
                  <c:v>1966.88</c:v>
                </c:pt>
                <c:pt idx="1485">
                  <c:v>1995.02</c:v>
                </c:pt>
                <c:pt idx="1486">
                  <c:v>2016.6</c:v>
                </c:pt>
                <c:pt idx="1487">
                  <c:v>1992.24</c:v>
                </c:pt>
                <c:pt idx="1488">
                  <c:v>1968.27</c:v>
                </c:pt>
                <c:pt idx="1489">
                  <c:v>1982.54</c:v>
                </c:pt>
                <c:pt idx="1490">
                  <c:v>1969.92</c:v>
                </c:pt>
                <c:pt idx="1491">
                  <c:v>1984.42</c:v>
                </c:pt>
                <c:pt idx="1492">
                  <c:v>1965.37</c:v>
                </c:pt>
                <c:pt idx="1493">
                  <c:v>1962.59</c:v>
                </c:pt>
                <c:pt idx="1494">
                  <c:v>1961.01</c:v>
                </c:pt>
                <c:pt idx="1495">
                  <c:v>1948.53</c:v>
                </c:pt>
                <c:pt idx="1496">
                  <c:v>1986.15</c:v>
                </c:pt>
                <c:pt idx="1497">
                  <c:v>1993.11</c:v>
                </c:pt>
                <c:pt idx="1498">
                  <c:v>2013.42</c:v>
                </c:pt>
                <c:pt idx="1499">
                  <c:v>2031.23</c:v>
                </c:pt>
                <c:pt idx="1500">
                  <c:v>2023.53</c:v>
                </c:pt>
                <c:pt idx="1501">
                  <c:v>2043.88</c:v>
                </c:pt>
                <c:pt idx="1502">
                  <c:v>2008.96</c:v>
                </c:pt>
                <c:pt idx="1503">
                  <c:v>2018.94</c:v>
                </c:pt>
                <c:pt idx="1504">
                  <c:v>2030.13</c:v>
                </c:pt>
                <c:pt idx="1505">
                  <c:v>2067.64</c:v>
                </c:pt>
                <c:pt idx="1506">
                  <c:v>2081.42</c:v>
                </c:pt>
                <c:pt idx="1507">
                  <c:v>2066.9299999999998</c:v>
                </c:pt>
                <c:pt idx="1508">
                  <c:v>2064.15</c:v>
                </c:pt>
                <c:pt idx="1509">
                  <c:v>2069.63</c:v>
                </c:pt>
                <c:pt idx="1510">
                  <c:v>2068.88</c:v>
                </c:pt>
                <c:pt idx="1511">
                  <c:v>2070.92</c:v>
                </c:pt>
                <c:pt idx="1512">
                  <c:v>2068.09</c:v>
                </c:pt>
                <c:pt idx="1513">
                  <c:v>2059.02</c:v>
                </c:pt>
                <c:pt idx="1514">
                  <c:v>2074.84</c:v>
                </c:pt>
                <c:pt idx="1515">
                  <c:v>2094.6</c:v>
                </c:pt>
                <c:pt idx="1516">
                  <c:v>2123.0300000000002</c:v>
                </c:pt>
                <c:pt idx="1517">
                  <c:v>2120.92</c:v>
                </c:pt>
                <c:pt idx="1518">
                  <c:v>2126.1</c:v>
                </c:pt>
                <c:pt idx="1519">
                  <c:v>2113.46</c:v>
                </c:pt>
                <c:pt idx="1520">
                  <c:v>2111.91</c:v>
                </c:pt>
                <c:pt idx="1521">
                  <c:v>2126.64</c:v>
                </c:pt>
                <c:pt idx="1522">
                  <c:v>2124.66</c:v>
                </c:pt>
                <c:pt idx="1523">
                  <c:v>2123.94</c:v>
                </c:pt>
                <c:pt idx="1524">
                  <c:v>2138.7399999999998</c:v>
                </c:pt>
                <c:pt idx="1525">
                  <c:v>2173.44</c:v>
                </c:pt>
                <c:pt idx="1526">
                  <c:v>2175.9299999999998</c:v>
                </c:pt>
                <c:pt idx="1527">
                  <c:v>2189.27</c:v>
                </c:pt>
                <c:pt idx="1528">
                  <c:v>2189.9299999999998</c:v>
                </c:pt>
                <c:pt idx="1529">
                  <c:v>2214.9</c:v>
                </c:pt>
                <c:pt idx="1530">
                  <c:v>2212.2800000000002</c:v>
                </c:pt>
                <c:pt idx="1531">
                  <c:v>2207.5700000000002</c:v>
                </c:pt>
                <c:pt idx="1532">
                  <c:v>2188.29</c:v>
                </c:pt>
                <c:pt idx="1533">
                  <c:v>2217.92</c:v>
                </c:pt>
                <c:pt idx="1534">
                  <c:v>2200.09</c:v>
                </c:pt>
                <c:pt idx="1535">
                  <c:v>2212.16</c:v>
                </c:pt>
                <c:pt idx="1536">
                  <c:v>2229.33</c:v>
                </c:pt>
                <c:pt idx="1537">
                  <c:v>2244.7399999999998</c:v>
                </c:pt>
                <c:pt idx="1538">
                  <c:v>2251.63</c:v>
                </c:pt>
                <c:pt idx="1539">
                  <c:v>2239.38</c:v>
                </c:pt>
                <c:pt idx="1540">
                  <c:v>2248.06</c:v>
                </c:pt>
                <c:pt idx="1541">
                  <c:v>2231.67</c:v>
                </c:pt>
                <c:pt idx="1542">
                  <c:v>2253.39</c:v>
                </c:pt>
                <c:pt idx="1543">
                  <c:v>2266.5300000000002</c:v>
                </c:pt>
                <c:pt idx="1544">
                  <c:v>2292.2199999999998</c:v>
                </c:pt>
                <c:pt idx="1545">
                  <c:v>2304.84</c:v>
                </c:pt>
                <c:pt idx="1546">
                  <c:v>2278.21</c:v>
                </c:pt>
                <c:pt idx="1547">
                  <c:v>2225.92</c:v>
                </c:pt>
                <c:pt idx="1548">
                  <c:v>2244.35</c:v>
                </c:pt>
                <c:pt idx="1549">
                  <c:v>2270.13</c:v>
                </c:pt>
                <c:pt idx="1550">
                  <c:v>2287.0700000000002</c:v>
                </c:pt>
                <c:pt idx="1551">
                  <c:v>2276.0700000000002</c:v>
                </c:pt>
                <c:pt idx="1552">
                  <c:v>2332.17</c:v>
                </c:pt>
                <c:pt idx="1553">
                  <c:v>2337.64</c:v>
                </c:pt>
                <c:pt idx="1554">
                  <c:v>2336.21</c:v>
                </c:pt>
                <c:pt idx="1555">
                  <c:v>2335.04</c:v>
                </c:pt>
                <c:pt idx="1556">
                  <c:v>2343.1999999999998</c:v>
                </c:pt>
                <c:pt idx="1557">
                  <c:v>2319.4899999999998</c:v>
                </c:pt>
                <c:pt idx="1558">
                  <c:v>2324.8000000000002</c:v>
                </c:pt>
                <c:pt idx="1559">
                  <c:v>2298.8200000000002</c:v>
                </c:pt>
                <c:pt idx="1560">
                  <c:v>2303.5300000000002</c:v>
                </c:pt>
                <c:pt idx="1561">
                  <c:v>2340.6</c:v>
                </c:pt>
                <c:pt idx="1562">
                  <c:v>2338.89</c:v>
                </c:pt>
                <c:pt idx="1563">
                  <c:v>2306.02</c:v>
                </c:pt>
                <c:pt idx="1564">
                  <c:v>2307.04</c:v>
                </c:pt>
                <c:pt idx="1565">
                  <c:v>2298</c:v>
                </c:pt>
                <c:pt idx="1566">
                  <c:v>2341.04</c:v>
                </c:pt>
                <c:pt idx="1567">
                  <c:v>2323.3000000000002</c:v>
                </c:pt>
                <c:pt idx="1568">
                  <c:v>2297.9499999999998</c:v>
                </c:pt>
                <c:pt idx="1569">
                  <c:v>2303.12</c:v>
                </c:pt>
                <c:pt idx="1570">
                  <c:v>2277.81</c:v>
                </c:pt>
                <c:pt idx="1571">
                  <c:v>2259.12</c:v>
                </c:pt>
                <c:pt idx="1572">
                  <c:v>2254.8000000000002</c:v>
                </c:pt>
                <c:pt idx="1573">
                  <c:v>2307.46</c:v>
                </c:pt>
                <c:pt idx="1574">
                  <c:v>2277.14</c:v>
                </c:pt>
                <c:pt idx="1575">
                  <c:v>2276.4699999999998</c:v>
                </c:pt>
                <c:pt idx="1576">
                  <c:v>2296.19</c:v>
                </c:pt>
                <c:pt idx="1577">
                  <c:v>2315.69</c:v>
                </c:pt>
                <c:pt idx="1578">
                  <c:v>2315.19</c:v>
                </c:pt>
                <c:pt idx="1579">
                  <c:v>2319</c:v>
                </c:pt>
                <c:pt idx="1580">
                  <c:v>2300.9699999999998</c:v>
                </c:pt>
                <c:pt idx="1581">
                  <c:v>2322.2199999999998</c:v>
                </c:pt>
                <c:pt idx="1582">
                  <c:v>2310.13</c:v>
                </c:pt>
                <c:pt idx="1583">
                  <c:v>2316.42</c:v>
                </c:pt>
                <c:pt idx="1584">
                  <c:v>2324.38</c:v>
                </c:pt>
                <c:pt idx="1585">
                  <c:v>2326.91</c:v>
                </c:pt>
                <c:pt idx="1586">
                  <c:v>2326.6799999999998</c:v>
                </c:pt>
                <c:pt idx="1587">
                  <c:v>2305.61</c:v>
                </c:pt>
                <c:pt idx="1588">
                  <c:v>2269.85</c:v>
                </c:pt>
                <c:pt idx="1589">
                  <c:v>2285.63</c:v>
                </c:pt>
                <c:pt idx="1590">
                  <c:v>2256.9899999999998</c:v>
                </c:pt>
                <c:pt idx="1591">
                  <c:v>2245.75</c:v>
                </c:pt>
                <c:pt idx="1592">
                  <c:v>2262.5500000000002</c:v>
                </c:pt>
                <c:pt idx="1593">
                  <c:v>2252.94</c:v>
                </c:pt>
                <c:pt idx="1594">
                  <c:v>2201.39</c:v>
                </c:pt>
                <c:pt idx="1595">
                  <c:v>2176.13</c:v>
                </c:pt>
                <c:pt idx="1596">
                  <c:v>2161.17</c:v>
                </c:pt>
                <c:pt idx="1597">
                  <c:v>2108.91</c:v>
                </c:pt>
                <c:pt idx="1598">
                  <c:v>2114.5700000000002</c:v>
                </c:pt>
                <c:pt idx="1599">
                  <c:v>2175.06</c:v>
                </c:pt>
                <c:pt idx="1600">
                  <c:v>2163.48</c:v>
                </c:pt>
                <c:pt idx="1601">
                  <c:v>2142.23</c:v>
                </c:pt>
                <c:pt idx="1602">
                  <c:v>2116.96</c:v>
                </c:pt>
                <c:pt idx="1603">
                  <c:v>2110.1799999999998</c:v>
                </c:pt>
                <c:pt idx="1604">
                  <c:v>2138.67</c:v>
                </c:pt>
                <c:pt idx="1605">
                  <c:v>2129.17</c:v>
                </c:pt>
                <c:pt idx="1606">
                  <c:v>2115.65</c:v>
                </c:pt>
                <c:pt idx="1607">
                  <c:v>2146.3200000000002</c:v>
                </c:pt>
                <c:pt idx="1608">
                  <c:v>2124.6799999999998</c:v>
                </c:pt>
                <c:pt idx="1609">
                  <c:v>2127.4499999999998</c:v>
                </c:pt>
                <c:pt idx="1610">
                  <c:v>2103.7800000000002</c:v>
                </c:pt>
                <c:pt idx="1611">
                  <c:v>2164.9499999999998</c:v>
                </c:pt>
                <c:pt idx="1612">
                  <c:v>2166.5300000000002</c:v>
                </c:pt>
                <c:pt idx="1613">
                  <c:v>2160.89</c:v>
                </c:pt>
                <c:pt idx="1614">
                  <c:v>2213.84</c:v>
                </c:pt>
                <c:pt idx="1615">
                  <c:v>2218.23</c:v>
                </c:pt>
                <c:pt idx="1616">
                  <c:v>2219.83</c:v>
                </c:pt>
                <c:pt idx="1617">
                  <c:v>2236.2600000000002</c:v>
                </c:pt>
                <c:pt idx="1618">
                  <c:v>2245.94</c:v>
                </c:pt>
                <c:pt idx="1619">
                  <c:v>2279.5700000000002</c:v>
                </c:pt>
                <c:pt idx="1620">
                  <c:v>2266.41</c:v>
                </c:pt>
                <c:pt idx="1621">
                  <c:v>2215.4699999999998</c:v>
                </c:pt>
                <c:pt idx="1622">
                  <c:v>2202.14</c:v>
                </c:pt>
                <c:pt idx="1623">
                  <c:v>2174.61</c:v>
                </c:pt>
                <c:pt idx="1624">
                  <c:v>2189.27</c:v>
                </c:pt>
                <c:pt idx="1625">
                  <c:v>2204.67</c:v>
                </c:pt>
                <c:pt idx="1626">
                  <c:v>2204.6</c:v>
                </c:pt>
                <c:pt idx="1627">
                  <c:v>2248.5100000000002</c:v>
                </c:pt>
                <c:pt idx="1628">
                  <c:v>2252.85</c:v>
                </c:pt>
                <c:pt idx="1629">
                  <c:v>2273.89</c:v>
                </c:pt>
                <c:pt idx="1630">
                  <c:v>2277.7199999999998</c:v>
                </c:pt>
                <c:pt idx="1631">
                  <c:v>2294.88</c:v>
                </c:pt>
                <c:pt idx="1632">
                  <c:v>2270.17</c:v>
                </c:pt>
                <c:pt idx="1633">
                  <c:v>2220.62</c:v>
                </c:pt>
                <c:pt idx="1634">
                  <c:v>2202.9699999999998</c:v>
                </c:pt>
                <c:pt idx="1635">
                  <c:v>2201.71</c:v>
                </c:pt>
                <c:pt idx="1636">
                  <c:v>2222.84</c:v>
                </c:pt>
                <c:pt idx="1637">
                  <c:v>2206.6999999999998</c:v>
                </c:pt>
                <c:pt idx="1638">
                  <c:v>2223.06</c:v>
                </c:pt>
                <c:pt idx="1639">
                  <c:v>2236.21</c:v>
                </c:pt>
                <c:pt idx="1640">
                  <c:v>2254.87</c:v>
                </c:pt>
                <c:pt idx="1641">
                  <c:v>2229.62</c:v>
                </c:pt>
                <c:pt idx="1642">
                  <c:v>2199.21</c:v>
                </c:pt>
                <c:pt idx="1643">
                  <c:v>2186.0100000000002</c:v>
                </c:pt>
                <c:pt idx="1644">
                  <c:v>2183.5500000000002</c:v>
                </c:pt>
                <c:pt idx="1645">
                  <c:v>2223.9699999999998</c:v>
                </c:pt>
                <c:pt idx="1646">
                  <c:v>2297.2800000000002</c:v>
                </c:pt>
                <c:pt idx="1647">
                  <c:v>2323.31</c:v>
                </c:pt>
                <c:pt idx="1648">
                  <c:v>2301.6799999999998</c:v>
                </c:pt>
                <c:pt idx="1649">
                  <c:v>2284.79</c:v>
                </c:pt>
                <c:pt idx="1650">
                  <c:v>2272.4</c:v>
                </c:pt>
                <c:pt idx="1651">
                  <c:v>2314.96</c:v>
                </c:pt>
                <c:pt idx="1652">
                  <c:v>2348.62</c:v>
                </c:pt>
                <c:pt idx="1653">
                  <c:v>2331.59</c:v>
                </c:pt>
                <c:pt idx="1654">
                  <c:v>2357.56</c:v>
                </c:pt>
                <c:pt idx="1655">
                  <c:v>2347.87</c:v>
                </c:pt>
                <c:pt idx="1656">
                  <c:v>2376.4299999999998</c:v>
                </c:pt>
                <c:pt idx="1657">
                  <c:v>2370.3200000000002</c:v>
                </c:pt>
                <c:pt idx="1658">
                  <c:v>2354.42</c:v>
                </c:pt>
                <c:pt idx="1659">
                  <c:v>2351.23</c:v>
                </c:pt>
                <c:pt idx="1660">
                  <c:v>2381.4</c:v>
                </c:pt>
                <c:pt idx="1661">
                  <c:v>2355.37</c:v>
                </c:pt>
                <c:pt idx="1662">
                  <c:v>2352.96</c:v>
                </c:pt>
                <c:pt idx="1663">
                  <c:v>2341.4</c:v>
                </c:pt>
                <c:pt idx="1664">
                  <c:v>2346.46</c:v>
                </c:pt>
                <c:pt idx="1665">
                  <c:v>2320.16</c:v>
                </c:pt>
                <c:pt idx="1666">
                  <c:v>2319.19</c:v>
                </c:pt>
                <c:pt idx="1667">
                  <c:v>2306.9899999999998</c:v>
                </c:pt>
                <c:pt idx="1668">
                  <c:v>2312.6999999999998</c:v>
                </c:pt>
                <c:pt idx="1669">
                  <c:v>2269.3200000000002</c:v>
                </c:pt>
                <c:pt idx="1670">
                  <c:v>2256.5300000000002</c:v>
                </c:pt>
                <c:pt idx="1671">
                  <c:v>2244.6</c:v>
                </c:pt>
                <c:pt idx="1672">
                  <c:v>2255.62</c:v>
                </c:pt>
                <c:pt idx="1673">
                  <c:v>2233.3200000000002</c:v>
                </c:pt>
                <c:pt idx="1674">
                  <c:v>2257.79</c:v>
                </c:pt>
                <c:pt idx="1675">
                  <c:v>2305.19</c:v>
                </c:pt>
                <c:pt idx="1676">
                  <c:v>2306.46</c:v>
                </c:pt>
                <c:pt idx="1677">
                  <c:v>2307.75</c:v>
                </c:pt>
                <c:pt idx="1678">
                  <c:v>2281.33</c:v>
                </c:pt>
                <c:pt idx="1679">
                  <c:v>2337.9</c:v>
                </c:pt>
                <c:pt idx="1680">
                  <c:v>2350.96</c:v>
                </c:pt>
                <c:pt idx="1681">
                  <c:v>2353.0500000000002</c:v>
                </c:pt>
                <c:pt idx="1682">
                  <c:v>2352.2399999999998</c:v>
                </c:pt>
                <c:pt idx="1683">
                  <c:v>2348.29</c:v>
                </c:pt>
                <c:pt idx="1684">
                  <c:v>2341.19</c:v>
                </c:pt>
                <c:pt idx="1685">
                  <c:v>2330.63</c:v>
                </c:pt>
                <c:pt idx="1686">
                  <c:v>2344.33</c:v>
                </c:pt>
                <c:pt idx="1687">
                  <c:v>2294.0300000000002</c:v>
                </c:pt>
                <c:pt idx="1688">
                  <c:v>2297.5500000000002</c:v>
                </c:pt>
                <c:pt idx="1689">
                  <c:v>2288.09</c:v>
                </c:pt>
                <c:pt idx="1690">
                  <c:v>2271.89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IBOVESPA</c:v>
                </c:pt>
              </c:strCache>
            </c:strRef>
          </c:tx>
          <c:spPr>
            <a:ln w="34637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Sheet1!$A$2:$A$1692</c:f>
              <c:numCache>
                <c:formatCode>d/m/yyyy</c:formatCode>
                <c:ptCount val="1691"/>
                <c:pt idx="0">
                  <c:v>38686</c:v>
                </c:pt>
                <c:pt idx="1">
                  <c:v>38687</c:v>
                </c:pt>
                <c:pt idx="2">
                  <c:v>38688</c:v>
                </c:pt>
                <c:pt idx="3">
                  <c:v>38691</c:v>
                </c:pt>
                <c:pt idx="4">
                  <c:v>38692</c:v>
                </c:pt>
                <c:pt idx="5">
                  <c:v>38693</c:v>
                </c:pt>
                <c:pt idx="6">
                  <c:v>38694</c:v>
                </c:pt>
                <c:pt idx="7">
                  <c:v>38695</c:v>
                </c:pt>
                <c:pt idx="8">
                  <c:v>38698</c:v>
                </c:pt>
                <c:pt idx="9">
                  <c:v>38699</c:v>
                </c:pt>
                <c:pt idx="10">
                  <c:v>38700</c:v>
                </c:pt>
                <c:pt idx="11">
                  <c:v>38701</c:v>
                </c:pt>
                <c:pt idx="12">
                  <c:v>38702</c:v>
                </c:pt>
                <c:pt idx="13">
                  <c:v>38705</c:v>
                </c:pt>
                <c:pt idx="14">
                  <c:v>38706</c:v>
                </c:pt>
                <c:pt idx="15">
                  <c:v>38707</c:v>
                </c:pt>
                <c:pt idx="16">
                  <c:v>38708</c:v>
                </c:pt>
                <c:pt idx="17">
                  <c:v>38709</c:v>
                </c:pt>
                <c:pt idx="18">
                  <c:v>38712</c:v>
                </c:pt>
                <c:pt idx="19">
                  <c:v>38713</c:v>
                </c:pt>
                <c:pt idx="20">
                  <c:v>38714</c:v>
                </c:pt>
                <c:pt idx="21">
                  <c:v>38715</c:v>
                </c:pt>
                <c:pt idx="22">
                  <c:v>38719</c:v>
                </c:pt>
                <c:pt idx="23">
                  <c:v>38720</c:v>
                </c:pt>
                <c:pt idx="24">
                  <c:v>38721</c:v>
                </c:pt>
                <c:pt idx="25">
                  <c:v>38722</c:v>
                </c:pt>
                <c:pt idx="26">
                  <c:v>38723</c:v>
                </c:pt>
                <c:pt idx="27">
                  <c:v>38726</c:v>
                </c:pt>
                <c:pt idx="28">
                  <c:v>38727</c:v>
                </c:pt>
                <c:pt idx="29">
                  <c:v>38728</c:v>
                </c:pt>
                <c:pt idx="30">
                  <c:v>38729</c:v>
                </c:pt>
                <c:pt idx="31">
                  <c:v>38730</c:v>
                </c:pt>
                <c:pt idx="32">
                  <c:v>38733</c:v>
                </c:pt>
                <c:pt idx="33">
                  <c:v>38734</c:v>
                </c:pt>
                <c:pt idx="34">
                  <c:v>38735</c:v>
                </c:pt>
                <c:pt idx="35">
                  <c:v>38736</c:v>
                </c:pt>
                <c:pt idx="36">
                  <c:v>38737</c:v>
                </c:pt>
                <c:pt idx="37">
                  <c:v>38740</c:v>
                </c:pt>
                <c:pt idx="38">
                  <c:v>38741</c:v>
                </c:pt>
                <c:pt idx="39">
                  <c:v>38743</c:v>
                </c:pt>
                <c:pt idx="40">
                  <c:v>38744</c:v>
                </c:pt>
                <c:pt idx="41">
                  <c:v>38747</c:v>
                </c:pt>
                <c:pt idx="42">
                  <c:v>38748</c:v>
                </c:pt>
                <c:pt idx="43">
                  <c:v>38749</c:v>
                </c:pt>
                <c:pt idx="44">
                  <c:v>38750</c:v>
                </c:pt>
                <c:pt idx="45">
                  <c:v>38751</c:v>
                </c:pt>
                <c:pt idx="46">
                  <c:v>38754</c:v>
                </c:pt>
                <c:pt idx="47">
                  <c:v>38755</c:v>
                </c:pt>
                <c:pt idx="48">
                  <c:v>38756</c:v>
                </c:pt>
                <c:pt idx="49">
                  <c:v>38757</c:v>
                </c:pt>
                <c:pt idx="50">
                  <c:v>38758</c:v>
                </c:pt>
                <c:pt idx="51">
                  <c:v>38761</c:v>
                </c:pt>
                <c:pt idx="52">
                  <c:v>38762</c:v>
                </c:pt>
                <c:pt idx="53">
                  <c:v>38763</c:v>
                </c:pt>
                <c:pt idx="54">
                  <c:v>38764</c:v>
                </c:pt>
                <c:pt idx="55">
                  <c:v>38765</c:v>
                </c:pt>
                <c:pt idx="56">
                  <c:v>38768</c:v>
                </c:pt>
                <c:pt idx="57">
                  <c:v>38769</c:v>
                </c:pt>
                <c:pt idx="58">
                  <c:v>38770</c:v>
                </c:pt>
                <c:pt idx="59">
                  <c:v>38771</c:v>
                </c:pt>
                <c:pt idx="60">
                  <c:v>38772</c:v>
                </c:pt>
                <c:pt idx="61">
                  <c:v>38777</c:v>
                </c:pt>
                <c:pt idx="62">
                  <c:v>38778</c:v>
                </c:pt>
                <c:pt idx="63">
                  <c:v>38779</c:v>
                </c:pt>
                <c:pt idx="64">
                  <c:v>38782</c:v>
                </c:pt>
                <c:pt idx="65">
                  <c:v>38783</c:v>
                </c:pt>
                <c:pt idx="66">
                  <c:v>38784</c:v>
                </c:pt>
                <c:pt idx="67">
                  <c:v>38785</c:v>
                </c:pt>
                <c:pt idx="68">
                  <c:v>38786</c:v>
                </c:pt>
                <c:pt idx="69">
                  <c:v>38789</c:v>
                </c:pt>
                <c:pt idx="70">
                  <c:v>38790</c:v>
                </c:pt>
                <c:pt idx="71">
                  <c:v>38791</c:v>
                </c:pt>
                <c:pt idx="72">
                  <c:v>38792</c:v>
                </c:pt>
                <c:pt idx="73">
                  <c:v>38793</c:v>
                </c:pt>
                <c:pt idx="74">
                  <c:v>38796</c:v>
                </c:pt>
                <c:pt idx="75">
                  <c:v>38797</c:v>
                </c:pt>
                <c:pt idx="76">
                  <c:v>38798</c:v>
                </c:pt>
                <c:pt idx="77">
                  <c:v>38799</c:v>
                </c:pt>
                <c:pt idx="78">
                  <c:v>38800</c:v>
                </c:pt>
                <c:pt idx="79">
                  <c:v>38803</c:v>
                </c:pt>
                <c:pt idx="80">
                  <c:v>38804</c:v>
                </c:pt>
                <c:pt idx="81">
                  <c:v>38805</c:v>
                </c:pt>
                <c:pt idx="82">
                  <c:v>38806</c:v>
                </c:pt>
                <c:pt idx="83">
                  <c:v>38807</c:v>
                </c:pt>
                <c:pt idx="84">
                  <c:v>38810</c:v>
                </c:pt>
                <c:pt idx="85">
                  <c:v>38811</c:v>
                </c:pt>
                <c:pt idx="86">
                  <c:v>38812</c:v>
                </c:pt>
                <c:pt idx="87">
                  <c:v>38813</c:v>
                </c:pt>
                <c:pt idx="88">
                  <c:v>38814</c:v>
                </c:pt>
                <c:pt idx="89">
                  <c:v>38817</c:v>
                </c:pt>
                <c:pt idx="90">
                  <c:v>38818</c:v>
                </c:pt>
                <c:pt idx="91">
                  <c:v>38819</c:v>
                </c:pt>
                <c:pt idx="92">
                  <c:v>38820</c:v>
                </c:pt>
                <c:pt idx="93">
                  <c:v>38824</c:v>
                </c:pt>
                <c:pt idx="94">
                  <c:v>38825</c:v>
                </c:pt>
                <c:pt idx="95">
                  <c:v>38826</c:v>
                </c:pt>
                <c:pt idx="96">
                  <c:v>38827</c:v>
                </c:pt>
                <c:pt idx="97">
                  <c:v>38831</c:v>
                </c:pt>
                <c:pt idx="98">
                  <c:v>38832</c:v>
                </c:pt>
                <c:pt idx="99">
                  <c:v>38833</c:v>
                </c:pt>
                <c:pt idx="100">
                  <c:v>38834</c:v>
                </c:pt>
                <c:pt idx="101">
                  <c:v>38835</c:v>
                </c:pt>
                <c:pt idx="102">
                  <c:v>38839</c:v>
                </c:pt>
                <c:pt idx="103">
                  <c:v>38840</c:v>
                </c:pt>
                <c:pt idx="104">
                  <c:v>38841</c:v>
                </c:pt>
                <c:pt idx="105">
                  <c:v>38842</c:v>
                </c:pt>
                <c:pt idx="106">
                  <c:v>38845</c:v>
                </c:pt>
                <c:pt idx="107">
                  <c:v>38846</c:v>
                </c:pt>
                <c:pt idx="108">
                  <c:v>38847</c:v>
                </c:pt>
                <c:pt idx="109">
                  <c:v>38848</c:v>
                </c:pt>
                <c:pt idx="110">
                  <c:v>38849</c:v>
                </c:pt>
                <c:pt idx="111">
                  <c:v>38852</c:v>
                </c:pt>
                <c:pt idx="112">
                  <c:v>38853</c:v>
                </c:pt>
                <c:pt idx="113">
                  <c:v>38854</c:v>
                </c:pt>
                <c:pt idx="114">
                  <c:v>38855</c:v>
                </c:pt>
                <c:pt idx="115">
                  <c:v>38856</c:v>
                </c:pt>
                <c:pt idx="116">
                  <c:v>38859</c:v>
                </c:pt>
                <c:pt idx="117">
                  <c:v>38860</c:v>
                </c:pt>
                <c:pt idx="118">
                  <c:v>38861</c:v>
                </c:pt>
                <c:pt idx="119">
                  <c:v>38862</c:v>
                </c:pt>
                <c:pt idx="120">
                  <c:v>38863</c:v>
                </c:pt>
                <c:pt idx="121">
                  <c:v>38866</c:v>
                </c:pt>
                <c:pt idx="122">
                  <c:v>38867</c:v>
                </c:pt>
                <c:pt idx="123">
                  <c:v>38868</c:v>
                </c:pt>
                <c:pt idx="124">
                  <c:v>38869</c:v>
                </c:pt>
                <c:pt idx="125">
                  <c:v>38870</c:v>
                </c:pt>
                <c:pt idx="126">
                  <c:v>38873</c:v>
                </c:pt>
                <c:pt idx="127">
                  <c:v>38874</c:v>
                </c:pt>
                <c:pt idx="128">
                  <c:v>38875</c:v>
                </c:pt>
                <c:pt idx="129">
                  <c:v>38876</c:v>
                </c:pt>
                <c:pt idx="130">
                  <c:v>38877</c:v>
                </c:pt>
                <c:pt idx="131">
                  <c:v>38880</c:v>
                </c:pt>
                <c:pt idx="132">
                  <c:v>38881</c:v>
                </c:pt>
                <c:pt idx="133">
                  <c:v>38882</c:v>
                </c:pt>
                <c:pt idx="134">
                  <c:v>38884</c:v>
                </c:pt>
                <c:pt idx="135">
                  <c:v>38887</c:v>
                </c:pt>
                <c:pt idx="136">
                  <c:v>38888</c:v>
                </c:pt>
                <c:pt idx="137">
                  <c:v>38889</c:v>
                </c:pt>
                <c:pt idx="138">
                  <c:v>38890</c:v>
                </c:pt>
                <c:pt idx="139">
                  <c:v>38891</c:v>
                </c:pt>
                <c:pt idx="140">
                  <c:v>38894</c:v>
                </c:pt>
                <c:pt idx="141">
                  <c:v>38895</c:v>
                </c:pt>
                <c:pt idx="142">
                  <c:v>38896</c:v>
                </c:pt>
                <c:pt idx="143">
                  <c:v>38897</c:v>
                </c:pt>
                <c:pt idx="144">
                  <c:v>38898</c:v>
                </c:pt>
                <c:pt idx="145">
                  <c:v>38901</c:v>
                </c:pt>
                <c:pt idx="146">
                  <c:v>38902</c:v>
                </c:pt>
                <c:pt idx="147">
                  <c:v>38903</c:v>
                </c:pt>
                <c:pt idx="148">
                  <c:v>38904</c:v>
                </c:pt>
                <c:pt idx="149">
                  <c:v>38905</c:v>
                </c:pt>
                <c:pt idx="150">
                  <c:v>38908</c:v>
                </c:pt>
                <c:pt idx="151">
                  <c:v>38909</c:v>
                </c:pt>
                <c:pt idx="152">
                  <c:v>38910</c:v>
                </c:pt>
                <c:pt idx="153">
                  <c:v>38911</c:v>
                </c:pt>
                <c:pt idx="154">
                  <c:v>38912</c:v>
                </c:pt>
                <c:pt idx="155">
                  <c:v>38915</c:v>
                </c:pt>
                <c:pt idx="156">
                  <c:v>38916</c:v>
                </c:pt>
                <c:pt idx="157">
                  <c:v>38917</c:v>
                </c:pt>
                <c:pt idx="158">
                  <c:v>38918</c:v>
                </c:pt>
                <c:pt idx="159">
                  <c:v>38919</c:v>
                </c:pt>
                <c:pt idx="160">
                  <c:v>38922</c:v>
                </c:pt>
                <c:pt idx="161">
                  <c:v>38923</c:v>
                </c:pt>
                <c:pt idx="162">
                  <c:v>38924</c:v>
                </c:pt>
                <c:pt idx="163">
                  <c:v>38925</c:v>
                </c:pt>
                <c:pt idx="164">
                  <c:v>38926</c:v>
                </c:pt>
                <c:pt idx="165">
                  <c:v>38929</c:v>
                </c:pt>
                <c:pt idx="166">
                  <c:v>38930</c:v>
                </c:pt>
                <c:pt idx="167">
                  <c:v>38931</c:v>
                </c:pt>
                <c:pt idx="168">
                  <c:v>38932</c:v>
                </c:pt>
                <c:pt idx="169">
                  <c:v>38933</c:v>
                </c:pt>
                <c:pt idx="170">
                  <c:v>38936</c:v>
                </c:pt>
                <c:pt idx="171">
                  <c:v>38937</c:v>
                </c:pt>
                <c:pt idx="172">
                  <c:v>38938</c:v>
                </c:pt>
                <c:pt idx="173">
                  <c:v>38939</c:v>
                </c:pt>
                <c:pt idx="174">
                  <c:v>38940</c:v>
                </c:pt>
                <c:pt idx="175">
                  <c:v>38943</c:v>
                </c:pt>
                <c:pt idx="176">
                  <c:v>38944</c:v>
                </c:pt>
                <c:pt idx="177">
                  <c:v>38945</c:v>
                </c:pt>
                <c:pt idx="178">
                  <c:v>38946</c:v>
                </c:pt>
                <c:pt idx="179">
                  <c:v>38947</c:v>
                </c:pt>
                <c:pt idx="180">
                  <c:v>38950</c:v>
                </c:pt>
                <c:pt idx="181">
                  <c:v>38951</c:v>
                </c:pt>
                <c:pt idx="182">
                  <c:v>38952</c:v>
                </c:pt>
                <c:pt idx="183">
                  <c:v>38953</c:v>
                </c:pt>
                <c:pt idx="184">
                  <c:v>38954</c:v>
                </c:pt>
                <c:pt idx="185">
                  <c:v>38957</c:v>
                </c:pt>
                <c:pt idx="186">
                  <c:v>38958</c:v>
                </c:pt>
                <c:pt idx="187">
                  <c:v>38959</c:v>
                </c:pt>
                <c:pt idx="188">
                  <c:v>38960</c:v>
                </c:pt>
                <c:pt idx="189">
                  <c:v>38961</c:v>
                </c:pt>
                <c:pt idx="190">
                  <c:v>38964</c:v>
                </c:pt>
                <c:pt idx="191">
                  <c:v>38965</c:v>
                </c:pt>
                <c:pt idx="192">
                  <c:v>38966</c:v>
                </c:pt>
                <c:pt idx="193">
                  <c:v>38968</c:v>
                </c:pt>
                <c:pt idx="194">
                  <c:v>38971</c:v>
                </c:pt>
                <c:pt idx="195">
                  <c:v>38972</c:v>
                </c:pt>
                <c:pt idx="196">
                  <c:v>38973</c:v>
                </c:pt>
                <c:pt idx="197">
                  <c:v>38974</c:v>
                </c:pt>
                <c:pt idx="198">
                  <c:v>38975</c:v>
                </c:pt>
                <c:pt idx="199">
                  <c:v>38978</c:v>
                </c:pt>
                <c:pt idx="200">
                  <c:v>38979</c:v>
                </c:pt>
                <c:pt idx="201">
                  <c:v>38980</c:v>
                </c:pt>
                <c:pt idx="202">
                  <c:v>38981</c:v>
                </c:pt>
                <c:pt idx="203">
                  <c:v>38982</c:v>
                </c:pt>
                <c:pt idx="204">
                  <c:v>38985</c:v>
                </c:pt>
                <c:pt idx="205">
                  <c:v>38986</c:v>
                </c:pt>
                <c:pt idx="206">
                  <c:v>38987</c:v>
                </c:pt>
                <c:pt idx="207">
                  <c:v>38988</c:v>
                </c:pt>
                <c:pt idx="208">
                  <c:v>38989</c:v>
                </c:pt>
                <c:pt idx="209">
                  <c:v>38992</c:v>
                </c:pt>
                <c:pt idx="210">
                  <c:v>38993</c:v>
                </c:pt>
                <c:pt idx="211">
                  <c:v>38994</c:v>
                </c:pt>
                <c:pt idx="212">
                  <c:v>38995</c:v>
                </c:pt>
                <c:pt idx="213">
                  <c:v>38996</c:v>
                </c:pt>
                <c:pt idx="214">
                  <c:v>38999</c:v>
                </c:pt>
                <c:pt idx="215">
                  <c:v>39000</c:v>
                </c:pt>
                <c:pt idx="216">
                  <c:v>39001</c:v>
                </c:pt>
                <c:pt idx="217">
                  <c:v>39003</c:v>
                </c:pt>
                <c:pt idx="218">
                  <c:v>39006</c:v>
                </c:pt>
                <c:pt idx="219">
                  <c:v>39007</c:v>
                </c:pt>
                <c:pt idx="220">
                  <c:v>39008</c:v>
                </c:pt>
                <c:pt idx="221">
                  <c:v>39009</c:v>
                </c:pt>
                <c:pt idx="222">
                  <c:v>39010</c:v>
                </c:pt>
                <c:pt idx="223">
                  <c:v>39013</c:v>
                </c:pt>
                <c:pt idx="224">
                  <c:v>39014</c:v>
                </c:pt>
                <c:pt idx="225">
                  <c:v>39015</c:v>
                </c:pt>
                <c:pt idx="226">
                  <c:v>39016</c:v>
                </c:pt>
                <c:pt idx="227">
                  <c:v>39017</c:v>
                </c:pt>
                <c:pt idx="228">
                  <c:v>39020</c:v>
                </c:pt>
                <c:pt idx="229">
                  <c:v>39021</c:v>
                </c:pt>
                <c:pt idx="230">
                  <c:v>39022</c:v>
                </c:pt>
                <c:pt idx="231">
                  <c:v>39024</c:v>
                </c:pt>
                <c:pt idx="232">
                  <c:v>39027</c:v>
                </c:pt>
                <c:pt idx="233">
                  <c:v>39028</c:v>
                </c:pt>
                <c:pt idx="234">
                  <c:v>39029</c:v>
                </c:pt>
                <c:pt idx="235">
                  <c:v>39030</c:v>
                </c:pt>
                <c:pt idx="236">
                  <c:v>39031</c:v>
                </c:pt>
                <c:pt idx="237">
                  <c:v>39034</c:v>
                </c:pt>
                <c:pt idx="238">
                  <c:v>39035</c:v>
                </c:pt>
                <c:pt idx="239">
                  <c:v>39037</c:v>
                </c:pt>
                <c:pt idx="240">
                  <c:v>39038</c:v>
                </c:pt>
                <c:pt idx="241">
                  <c:v>39042</c:v>
                </c:pt>
                <c:pt idx="242">
                  <c:v>39043</c:v>
                </c:pt>
                <c:pt idx="243">
                  <c:v>39044</c:v>
                </c:pt>
                <c:pt idx="244">
                  <c:v>39045</c:v>
                </c:pt>
                <c:pt idx="245">
                  <c:v>39048</c:v>
                </c:pt>
                <c:pt idx="246">
                  <c:v>39049</c:v>
                </c:pt>
                <c:pt idx="247">
                  <c:v>39050</c:v>
                </c:pt>
                <c:pt idx="248">
                  <c:v>39051</c:v>
                </c:pt>
                <c:pt idx="249">
                  <c:v>39052</c:v>
                </c:pt>
                <c:pt idx="250">
                  <c:v>39055</c:v>
                </c:pt>
                <c:pt idx="251">
                  <c:v>39056</c:v>
                </c:pt>
                <c:pt idx="252">
                  <c:v>39057</c:v>
                </c:pt>
                <c:pt idx="253">
                  <c:v>39058</c:v>
                </c:pt>
                <c:pt idx="254">
                  <c:v>39059</c:v>
                </c:pt>
                <c:pt idx="255">
                  <c:v>39062</c:v>
                </c:pt>
                <c:pt idx="256">
                  <c:v>39063</c:v>
                </c:pt>
                <c:pt idx="257">
                  <c:v>39064</c:v>
                </c:pt>
                <c:pt idx="258">
                  <c:v>39065</c:v>
                </c:pt>
                <c:pt idx="259">
                  <c:v>39066</c:v>
                </c:pt>
                <c:pt idx="260">
                  <c:v>39069</c:v>
                </c:pt>
                <c:pt idx="261">
                  <c:v>39070</c:v>
                </c:pt>
                <c:pt idx="262">
                  <c:v>39071</c:v>
                </c:pt>
                <c:pt idx="263">
                  <c:v>39072</c:v>
                </c:pt>
                <c:pt idx="264">
                  <c:v>39073</c:v>
                </c:pt>
                <c:pt idx="265">
                  <c:v>39077</c:v>
                </c:pt>
                <c:pt idx="266">
                  <c:v>39078</c:v>
                </c:pt>
                <c:pt idx="267">
                  <c:v>39079</c:v>
                </c:pt>
                <c:pt idx="268">
                  <c:v>39084</c:v>
                </c:pt>
                <c:pt idx="269">
                  <c:v>39085</c:v>
                </c:pt>
                <c:pt idx="270">
                  <c:v>39086</c:v>
                </c:pt>
                <c:pt idx="271">
                  <c:v>39087</c:v>
                </c:pt>
                <c:pt idx="272">
                  <c:v>39090</c:v>
                </c:pt>
                <c:pt idx="273">
                  <c:v>39091</c:v>
                </c:pt>
                <c:pt idx="274">
                  <c:v>39092</c:v>
                </c:pt>
                <c:pt idx="275">
                  <c:v>39093</c:v>
                </c:pt>
                <c:pt idx="276">
                  <c:v>39094</c:v>
                </c:pt>
                <c:pt idx="277">
                  <c:v>39097</c:v>
                </c:pt>
                <c:pt idx="278">
                  <c:v>39098</c:v>
                </c:pt>
                <c:pt idx="279">
                  <c:v>39099</c:v>
                </c:pt>
                <c:pt idx="280">
                  <c:v>39100</c:v>
                </c:pt>
                <c:pt idx="281">
                  <c:v>39101</c:v>
                </c:pt>
                <c:pt idx="282">
                  <c:v>39104</c:v>
                </c:pt>
                <c:pt idx="283">
                  <c:v>39105</c:v>
                </c:pt>
                <c:pt idx="284">
                  <c:v>39106</c:v>
                </c:pt>
                <c:pt idx="285">
                  <c:v>39108</c:v>
                </c:pt>
                <c:pt idx="286">
                  <c:v>39111</c:v>
                </c:pt>
                <c:pt idx="287">
                  <c:v>39112</c:v>
                </c:pt>
                <c:pt idx="288">
                  <c:v>39113</c:v>
                </c:pt>
                <c:pt idx="289">
                  <c:v>39114</c:v>
                </c:pt>
                <c:pt idx="290">
                  <c:v>39115</c:v>
                </c:pt>
                <c:pt idx="291">
                  <c:v>39118</c:v>
                </c:pt>
                <c:pt idx="292">
                  <c:v>39119</c:v>
                </c:pt>
                <c:pt idx="293">
                  <c:v>39120</c:v>
                </c:pt>
                <c:pt idx="294">
                  <c:v>39121</c:v>
                </c:pt>
                <c:pt idx="295">
                  <c:v>39122</c:v>
                </c:pt>
                <c:pt idx="296">
                  <c:v>39125</c:v>
                </c:pt>
                <c:pt idx="297">
                  <c:v>39126</c:v>
                </c:pt>
                <c:pt idx="298">
                  <c:v>39127</c:v>
                </c:pt>
                <c:pt idx="299">
                  <c:v>39128</c:v>
                </c:pt>
                <c:pt idx="300">
                  <c:v>39129</c:v>
                </c:pt>
                <c:pt idx="301">
                  <c:v>39134</c:v>
                </c:pt>
                <c:pt idx="302">
                  <c:v>39135</c:v>
                </c:pt>
                <c:pt idx="303">
                  <c:v>39136</c:v>
                </c:pt>
                <c:pt idx="304">
                  <c:v>39139</c:v>
                </c:pt>
                <c:pt idx="305">
                  <c:v>39140</c:v>
                </c:pt>
                <c:pt idx="306">
                  <c:v>39141</c:v>
                </c:pt>
                <c:pt idx="307">
                  <c:v>39142</c:v>
                </c:pt>
                <c:pt idx="308">
                  <c:v>39143</c:v>
                </c:pt>
                <c:pt idx="309">
                  <c:v>39146</c:v>
                </c:pt>
                <c:pt idx="310">
                  <c:v>39147</c:v>
                </c:pt>
                <c:pt idx="311">
                  <c:v>39148</c:v>
                </c:pt>
                <c:pt idx="312">
                  <c:v>39149</c:v>
                </c:pt>
                <c:pt idx="313">
                  <c:v>39150</c:v>
                </c:pt>
                <c:pt idx="314">
                  <c:v>39153</c:v>
                </c:pt>
                <c:pt idx="315">
                  <c:v>39154</c:v>
                </c:pt>
                <c:pt idx="316">
                  <c:v>39155</c:v>
                </c:pt>
                <c:pt idx="317">
                  <c:v>39156</c:v>
                </c:pt>
                <c:pt idx="318">
                  <c:v>39157</c:v>
                </c:pt>
                <c:pt idx="319">
                  <c:v>39160</c:v>
                </c:pt>
                <c:pt idx="320">
                  <c:v>39161</c:v>
                </c:pt>
                <c:pt idx="321">
                  <c:v>39162</c:v>
                </c:pt>
                <c:pt idx="322">
                  <c:v>39163</c:v>
                </c:pt>
                <c:pt idx="323">
                  <c:v>39164</c:v>
                </c:pt>
                <c:pt idx="324">
                  <c:v>39167</c:v>
                </c:pt>
                <c:pt idx="325">
                  <c:v>39168</c:v>
                </c:pt>
                <c:pt idx="326">
                  <c:v>39169</c:v>
                </c:pt>
                <c:pt idx="327">
                  <c:v>39170</c:v>
                </c:pt>
                <c:pt idx="328">
                  <c:v>39171</c:v>
                </c:pt>
                <c:pt idx="329">
                  <c:v>39174</c:v>
                </c:pt>
                <c:pt idx="330">
                  <c:v>39175</c:v>
                </c:pt>
                <c:pt idx="331">
                  <c:v>39176</c:v>
                </c:pt>
                <c:pt idx="332">
                  <c:v>39177</c:v>
                </c:pt>
                <c:pt idx="333">
                  <c:v>39181</c:v>
                </c:pt>
                <c:pt idx="334">
                  <c:v>39182</c:v>
                </c:pt>
                <c:pt idx="335">
                  <c:v>39183</c:v>
                </c:pt>
                <c:pt idx="336">
                  <c:v>39184</c:v>
                </c:pt>
                <c:pt idx="337">
                  <c:v>39185</c:v>
                </c:pt>
                <c:pt idx="338">
                  <c:v>39188</c:v>
                </c:pt>
                <c:pt idx="339">
                  <c:v>39189</c:v>
                </c:pt>
                <c:pt idx="340">
                  <c:v>39190</c:v>
                </c:pt>
                <c:pt idx="341">
                  <c:v>39191</c:v>
                </c:pt>
                <c:pt idx="342">
                  <c:v>39192</c:v>
                </c:pt>
                <c:pt idx="343">
                  <c:v>39195</c:v>
                </c:pt>
                <c:pt idx="344">
                  <c:v>39196</c:v>
                </c:pt>
                <c:pt idx="345">
                  <c:v>39197</c:v>
                </c:pt>
                <c:pt idx="346">
                  <c:v>39198</c:v>
                </c:pt>
                <c:pt idx="347">
                  <c:v>39199</c:v>
                </c:pt>
                <c:pt idx="348">
                  <c:v>39202</c:v>
                </c:pt>
                <c:pt idx="349">
                  <c:v>39204</c:v>
                </c:pt>
                <c:pt idx="350">
                  <c:v>39205</c:v>
                </c:pt>
                <c:pt idx="351">
                  <c:v>39206</c:v>
                </c:pt>
                <c:pt idx="352">
                  <c:v>39209</c:v>
                </c:pt>
                <c:pt idx="353">
                  <c:v>39210</c:v>
                </c:pt>
                <c:pt idx="354">
                  <c:v>39211</c:v>
                </c:pt>
                <c:pt idx="355">
                  <c:v>39212</c:v>
                </c:pt>
                <c:pt idx="356">
                  <c:v>39213</c:v>
                </c:pt>
                <c:pt idx="357">
                  <c:v>39216</c:v>
                </c:pt>
                <c:pt idx="358">
                  <c:v>39217</c:v>
                </c:pt>
                <c:pt idx="359">
                  <c:v>39218</c:v>
                </c:pt>
                <c:pt idx="360">
                  <c:v>39219</c:v>
                </c:pt>
                <c:pt idx="361">
                  <c:v>39220</c:v>
                </c:pt>
                <c:pt idx="362">
                  <c:v>39223</c:v>
                </c:pt>
                <c:pt idx="363">
                  <c:v>39224</c:v>
                </c:pt>
                <c:pt idx="364">
                  <c:v>39225</c:v>
                </c:pt>
                <c:pt idx="365">
                  <c:v>39226</c:v>
                </c:pt>
                <c:pt idx="366">
                  <c:v>39227</c:v>
                </c:pt>
                <c:pt idx="367">
                  <c:v>39230</c:v>
                </c:pt>
                <c:pt idx="368">
                  <c:v>39231</c:v>
                </c:pt>
                <c:pt idx="369">
                  <c:v>39232</c:v>
                </c:pt>
                <c:pt idx="370">
                  <c:v>39233</c:v>
                </c:pt>
                <c:pt idx="371">
                  <c:v>39234</c:v>
                </c:pt>
                <c:pt idx="372">
                  <c:v>39237</c:v>
                </c:pt>
                <c:pt idx="373">
                  <c:v>39238</c:v>
                </c:pt>
                <c:pt idx="374">
                  <c:v>39239</c:v>
                </c:pt>
                <c:pt idx="375">
                  <c:v>39241</c:v>
                </c:pt>
                <c:pt idx="376">
                  <c:v>39244</c:v>
                </c:pt>
                <c:pt idx="377">
                  <c:v>39245</c:v>
                </c:pt>
                <c:pt idx="378">
                  <c:v>39246</c:v>
                </c:pt>
                <c:pt idx="379">
                  <c:v>39247</c:v>
                </c:pt>
                <c:pt idx="380">
                  <c:v>39248</c:v>
                </c:pt>
                <c:pt idx="381">
                  <c:v>39251</c:v>
                </c:pt>
                <c:pt idx="382">
                  <c:v>39252</c:v>
                </c:pt>
                <c:pt idx="383">
                  <c:v>39253</c:v>
                </c:pt>
                <c:pt idx="384">
                  <c:v>39254</c:v>
                </c:pt>
                <c:pt idx="385">
                  <c:v>39255</c:v>
                </c:pt>
                <c:pt idx="386">
                  <c:v>39258</c:v>
                </c:pt>
                <c:pt idx="387">
                  <c:v>39259</c:v>
                </c:pt>
                <c:pt idx="388">
                  <c:v>39260</c:v>
                </c:pt>
                <c:pt idx="389">
                  <c:v>39261</c:v>
                </c:pt>
                <c:pt idx="390">
                  <c:v>39262</c:v>
                </c:pt>
                <c:pt idx="391">
                  <c:v>39265</c:v>
                </c:pt>
                <c:pt idx="392">
                  <c:v>39266</c:v>
                </c:pt>
                <c:pt idx="393">
                  <c:v>39267</c:v>
                </c:pt>
                <c:pt idx="394">
                  <c:v>39268</c:v>
                </c:pt>
                <c:pt idx="395">
                  <c:v>39269</c:v>
                </c:pt>
                <c:pt idx="396">
                  <c:v>39273</c:v>
                </c:pt>
                <c:pt idx="397">
                  <c:v>39274</c:v>
                </c:pt>
                <c:pt idx="398">
                  <c:v>39275</c:v>
                </c:pt>
                <c:pt idx="399">
                  <c:v>39276</c:v>
                </c:pt>
                <c:pt idx="400">
                  <c:v>39279</c:v>
                </c:pt>
                <c:pt idx="401">
                  <c:v>39280</c:v>
                </c:pt>
                <c:pt idx="402">
                  <c:v>39281</c:v>
                </c:pt>
                <c:pt idx="403">
                  <c:v>39282</c:v>
                </c:pt>
                <c:pt idx="404">
                  <c:v>39283</c:v>
                </c:pt>
                <c:pt idx="405">
                  <c:v>39286</c:v>
                </c:pt>
                <c:pt idx="406">
                  <c:v>39287</c:v>
                </c:pt>
                <c:pt idx="407">
                  <c:v>39288</c:v>
                </c:pt>
                <c:pt idx="408">
                  <c:v>39289</c:v>
                </c:pt>
                <c:pt idx="409">
                  <c:v>39290</c:v>
                </c:pt>
                <c:pt idx="410">
                  <c:v>39293</c:v>
                </c:pt>
                <c:pt idx="411">
                  <c:v>39294</c:v>
                </c:pt>
                <c:pt idx="412">
                  <c:v>39295</c:v>
                </c:pt>
                <c:pt idx="413">
                  <c:v>39296</c:v>
                </c:pt>
                <c:pt idx="414">
                  <c:v>39297</c:v>
                </c:pt>
                <c:pt idx="415">
                  <c:v>39300</c:v>
                </c:pt>
                <c:pt idx="416">
                  <c:v>39301</c:v>
                </c:pt>
                <c:pt idx="417">
                  <c:v>39302</c:v>
                </c:pt>
                <c:pt idx="418">
                  <c:v>39303</c:v>
                </c:pt>
                <c:pt idx="419">
                  <c:v>39304</c:v>
                </c:pt>
                <c:pt idx="420">
                  <c:v>39307</c:v>
                </c:pt>
                <c:pt idx="421">
                  <c:v>39308</c:v>
                </c:pt>
                <c:pt idx="422">
                  <c:v>39309</c:v>
                </c:pt>
                <c:pt idx="423">
                  <c:v>39310</c:v>
                </c:pt>
                <c:pt idx="424">
                  <c:v>39311</c:v>
                </c:pt>
                <c:pt idx="425">
                  <c:v>39314</c:v>
                </c:pt>
                <c:pt idx="426">
                  <c:v>39315</c:v>
                </c:pt>
                <c:pt idx="427">
                  <c:v>39316</c:v>
                </c:pt>
                <c:pt idx="428">
                  <c:v>39317</c:v>
                </c:pt>
                <c:pt idx="429">
                  <c:v>39318</c:v>
                </c:pt>
                <c:pt idx="430">
                  <c:v>39321</c:v>
                </c:pt>
                <c:pt idx="431">
                  <c:v>39322</c:v>
                </c:pt>
                <c:pt idx="432">
                  <c:v>39323</c:v>
                </c:pt>
                <c:pt idx="433">
                  <c:v>39324</c:v>
                </c:pt>
                <c:pt idx="434">
                  <c:v>39325</c:v>
                </c:pt>
                <c:pt idx="435">
                  <c:v>39328</c:v>
                </c:pt>
                <c:pt idx="436">
                  <c:v>39329</c:v>
                </c:pt>
                <c:pt idx="437">
                  <c:v>39330</c:v>
                </c:pt>
                <c:pt idx="438">
                  <c:v>39331</c:v>
                </c:pt>
                <c:pt idx="439">
                  <c:v>39335</c:v>
                </c:pt>
                <c:pt idx="440">
                  <c:v>39336</c:v>
                </c:pt>
                <c:pt idx="441">
                  <c:v>39337</c:v>
                </c:pt>
                <c:pt idx="442">
                  <c:v>39338</c:v>
                </c:pt>
                <c:pt idx="443">
                  <c:v>39339</c:v>
                </c:pt>
                <c:pt idx="444">
                  <c:v>39342</c:v>
                </c:pt>
                <c:pt idx="445">
                  <c:v>39343</c:v>
                </c:pt>
                <c:pt idx="446">
                  <c:v>39344</c:v>
                </c:pt>
                <c:pt idx="447">
                  <c:v>39345</c:v>
                </c:pt>
                <c:pt idx="448">
                  <c:v>39346</c:v>
                </c:pt>
                <c:pt idx="449">
                  <c:v>39349</c:v>
                </c:pt>
                <c:pt idx="450">
                  <c:v>39350</c:v>
                </c:pt>
                <c:pt idx="451">
                  <c:v>39351</c:v>
                </c:pt>
                <c:pt idx="452">
                  <c:v>39352</c:v>
                </c:pt>
                <c:pt idx="453">
                  <c:v>39353</c:v>
                </c:pt>
                <c:pt idx="454">
                  <c:v>39356</c:v>
                </c:pt>
                <c:pt idx="455">
                  <c:v>39357</c:v>
                </c:pt>
                <c:pt idx="456">
                  <c:v>39358</c:v>
                </c:pt>
                <c:pt idx="457">
                  <c:v>39359</c:v>
                </c:pt>
                <c:pt idx="458">
                  <c:v>39360</c:v>
                </c:pt>
                <c:pt idx="459">
                  <c:v>39363</c:v>
                </c:pt>
                <c:pt idx="460">
                  <c:v>39364</c:v>
                </c:pt>
                <c:pt idx="461">
                  <c:v>39365</c:v>
                </c:pt>
                <c:pt idx="462">
                  <c:v>39366</c:v>
                </c:pt>
                <c:pt idx="463">
                  <c:v>39370</c:v>
                </c:pt>
                <c:pt idx="464">
                  <c:v>39371</c:v>
                </c:pt>
                <c:pt idx="465">
                  <c:v>39372</c:v>
                </c:pt>
                <c:pt idx="466">
                  <c:v>39373</c:v>
                </c:pt>
                <c:pt idx="467">
                  <c:v>39374</c:v>
                </c:pt>
                <c:pt idx="468">
                  <c:v>39377</c:v>
                </c:pt>
                <c:pt idx="469">
                  <c:v>39378</c:v>
                </c:pt>
                <c:pt idx="470">
                  <c:v>39379</c:v>
                </c:pt>
                <c:pt idx="471">
                  <c:v>39380</c:v>
                </c:pt>
                <c:pt idx="472">
                  <c:v>39381</c:v>
                </c:pt>
                <c:pt idx="473">
                  <c:v>39384</c:v>
                </c:pt>
                <c:pt idx="474">
                  <c:v>39385</c:v>
                </c:pt>
                <c:pt idx="475">
                  <c:v>39386</c:v>
                </c:pt>
                <c:pt idx="476">
                  <c:v>39387</c:v>
                </c:pt>
                <c:pt idx="477">
                  <c:v>39391</c:v>
                </c:pt>
                <c:pt idx="478">
                  <c:v>39392</c:v>
                </c:pt>
                <c:pt idx="479">
                  <c:v>39393</c:v>
                </c:pt>
                <c:pt idx="480">
                  <c:v>39394</c:v>
                </c:pt>
                <c:pt idx="481">
                  <c:v>39395</c:v>
                </c:pt>
                <c:pt idx="482">
                  <c:v>39398</c:v>
                </c:pt>
                <c:pt idx="483">
                  <c:v>39399</c:v>
                </c:pt>
                <c:pt idx="484">
                  <c:v>39400</c:v>
                </c:pt>
                <c:pt idx="485">
                  <c:v>39402</c:v>
                </c:pt>
                <c:pt idx="486">
                  <c:v>39405</c:v>
                </c:pt>
                <c:pt idx="487">
                  <c:v>39407</c:v>
                </c:pt>
                <c:pt idx="488">
                  <c:v>39408</c:v>
                </c:pt>
                <c:pt idx="489">
                  <c:v>39409</c:v>
                </c:pt>
                <c:pt idx="490">
                  <c:v>39412</c:v>
                </c:pt>
                <c:pt idx="491">
                  <c:v>39413</c:v>
                </c:pt>
                <c:pt idx="492">
                  <c:v>39414</c:v>
                </c:pt>
                <c:pt idx="493">
                  <c:v>39415</c:v>
                </c:pt>
                <c:pt idx="494">
                  <c:v>39416</c:v>
                </c:pt>
                <c:pt idx="495">
                  <c:v>39419</c:v>
                </c:pt>
                <c:pt idx="496">
                  <c:v>39420</c:v>
                </c:pt>
                <c:pt idx="497">
                  <c:v>39421</c:v>
                </c:pt>
                <c:pt idx="498">
                  <c:v>39422</c:v>
                </c:pt>
                <c:pt idx="499">
                  <c:v>39423</c:v>
                </c:pt>
                <c:pt idx="500">
                  <c:v>39426</c:v>
                </c:pt>
                <c:pt idx="501">
                  <c:v>39427</c:v>
                </c:pt>
                <c:pt idx="502">
                  <c:v>39428</c:v>
                </c:pt>
                <c:pt idx="503">
                  <c:v>39429</c:v>
                </c:pt>
                <c:pt idx="504">
                  <c:v>39430</c:v>
                </c:pt>
                <c:pt idx="505">
                  <c:v>39433</c:v>
                </c:pt>
                <c:pt idx="506">
                  <c:v>39434</c:v>
                </c:pt>
                <c:pt idx="507">
                  <c:v>39435</c:v>
                </c:pt>
                <c:pt idx="508">
                  <c:v>39436</c:v>
                </c:pt>
                <c:pt idx="509">
                  <c:v>39437</c:v>
                </c:pt>
                <c:pt idx="510">
                  <c:v>39442</c:v>
                </c:pt>
                <c:pt idx="511">
                  <c:v>39443</c:v>
                </c:pt>
                <c:pt idx="512">
                  <c:v>39444</c:v>
                </c:pt>
                <c:pt idx="513">
                  <c:v>39449</c:v>
                </c:pt>
                <c:pt idx="514">
                  <c:v>39450</c:v>
                </c:pt>
                <c:pt idx="515">
                  <c:v>39451</c:v>
                </c:pt>
                <c:pt idx="516">
                  <c:v>39454</c:v>
                </c:pt>
                <c:pt idx="517">
                  <c:v>39455</c:v>
                </c:pt>
                <c:pt idx="518">
                  <c:v>39456</c:v>
                </c:pt>
                <c:pt idx="519">
                  <c:v>39457</c:v>
                </c:pt>
                <c:pt idx="520">
                  <c:v>39458</c:v>
                </c:pt>
                <c:pt idx="521">
                  <c:v>39461</c:v>
                </c:pt>
                <c:pt idx="522">
                  <c:v>39462</c:v>
                </c:pt>
                <c:pt idx="523">
                  <c:v>39463</c:v>
                </c:pt>
                <c:pt idx="524">
                  <c:v>39464</c:v>
                </c:pt>
                <c:pt idx="525">
                  <c:v>39465</c:v>
                </c:pt>
                <c:pt idx="526">
                  <c:v>39468</c:v>
                </c:pt>
                <c:pt idx="527">
                  <c:v>39469</c:v>
                </c:pt>
                <c:pt idx="528">
                  <c:v>39470</c:v>
                </c:pt>
                <c:pt idx="529">
                  <c:v>39471</c:v>
                </c:pt>
                <c:pt idx="530">
                  <c:v>39475</c:v>
                </c:pt>
                <c:pt idx="531">
                  <c:v>39476</c:v>
                </c:pt>
                <c:pt idx="532">
                  <c:v>39477</c:v>
                </c:pt>
                <c:pt idx="533">
                  <c:v>39478</c:v>
                </c:pt>
                <c:pt idx="534">
                  <c:v>39479</c:v>
                </c:pt>
                <c:pt idx="535">
                  <c:v>39484</c:v>
                </c:pt>
                <c:pt idx="536">
                  <c:v>39485</c:v>
                </c:pt>
                <c:pt idx="537">
                  <c:v>39486</c:v>
                </c:pt>
                <c:pt idx="538">
                  <c:v>39489</c:v>
                </c:pt>
                <c:pt idx="539">
                  <c:v>39490</c:v>
                </c:pt>
                <c:pt idx="540">
                  <c:v>39491</c:v>
                </c:pt>
                <c:pt idx="541">
                  <c:v>39492</c:v>
                </c:pt>
                <c:pt idx="542">
                  <c:v>39493</c:v>
                </c:pt>
                <c:pt idx="543">
                  <c:v>39496</c:v>
                </c:pt>
                <c:pt idx="544">
                  <c:v>39497</c:v>
                </c:pt>
                <c:pt idx="545">
                  <c:v>39498</c:v>
                </c:pt>
                <c:pt idx="546">
                  <c:v>39499</c:v>
                </c:pt>
                <c:pt idx="547">
                  <c:v>39500</c:v>
                </c:pt>
                <c:pt idx="548">
                  <c:v>39503</c:v>
                </c:pt>
                <c:pt idx="549">
                  <c:v>39504</c:v>
                </c:pt>
                <c:pt idx="550">
                  <c:v>39505</c:v>
                </c:pt>
                <c:pt idx="551">
                  <c:v>39506</c:v>
                </c:pt>
                <c:pt idx="552">
                  <c:v>39507</c:v>
                </c:pt>
                <c:pt idx="553">
                  <c:v>39510</c:v>
                </c:pt>
                <c:pt idx="554">
                  <c:v>39511</c:v>
                </c:pt>
                <c:pt idx="555">
                  <c:v>39512</c:v>
                </c:pt>
                <c:pt idx="556">
                  <c:v>39513</c:v>
                </c:pt>
                <c:pt idx="557">
                  <c:v>39514</c:v>
                </c:pt>
                <c:pt idx="558">
                  <c:v>39517</c:v>
                </c:pt>
                <c:pt idx="559">
                  <c:v>39518</c:v>
                </c:pt>
                <c:pt idx="560">
                  <c:v>39519</c:v>
                </c:pt>
                <c:pt idx="561">
                  <c:v>39520</c:v>
                </c:pt>
                <c:pt idx="562">
                  <c:v>39521</c:v>
                </c:pt>
                <c:pt idx="563">
                  <c:v>39524</c:v>
                </c:pt>
                <c:pt idx="564">
                  <c:v>39525</c:v>
                </c:pt>
                <c:pt idx="565">
                  <c:v>39526</c:v>
                </c:pt>
                <c:pt idx="566">
                  <c:v>39527</c:v>
                </c:pt>
                <c:pt idx="567">
                  <c:v>39531</c:v>
                </c:pt>
                <c:pt idx="568">
                  <c:v>39532</c:v>
                </c:pt>
                <c:pt idx="569">
                  <c:v>39533</c:v>
                </c:pt>
                <c:pt idx="570">
                  <c:v>39534</c:v>
                </c:pt>
                <c:pt idx="571">
                  <c:v>39535</c:v>
                </c:pt>
                <c:pt idx="572">
                  <c:v>39538</c:v>
                </c:pt>
                <c:pt idx="573">
                  <c:v>39539</c:v>
                </c:pt>
                <c:pt idx="574">
                  <c:v>39540</c:v>
                </c:pt>
                <c:pt idx="575">
                  <c:v>39541</c:v>
                </c:pt>
                <c:pt idx="576">
                  <c:v>39542</c:v>
                </c:pt>
                <c:pt idx="577">
                  <c:v>39545</c:v>
                </c:pt>
                <c:pt idx="578">
                  <c:v>39546</c:v>
                </c:pt>
                <c:pt idx="579">
                  <c:v>39547</c:v>
                </c:pt>
                <c:pt idx="580">
                  <c:v>39548</c:v>
                </c:pt>
                <c:pt idx="581">
                  <c:v>39549</c:v>
                </c:pt>
                <c:pt idx="582">
                  <c:v>39552</c:v>
                </c:pt>
                <c:pt idx="583">
                  <c:v>39553</c:v>
                </c:pt>
                <c:pt idx="584">
                  <c:v>39554</c:v>
                </c:pt>
                <c:pt idx="585">
                  <c:v>39555</c:v>
                </c:pt>
                <c:pt idx="586">
                  <c:v>39556</c:v>
                </c:pt>
                <c:pt idx="587">
                  <c:v>39560</c:v>
                </c:pt>
                <c:pt idx="588">
                  <c:v>39561</c:v>
                </c:pt>
                <c:pt idx="589">
                  <c:v>39562</c:v>
                </c:pt>
                <c:pt idx="590">
                  <c:v>39563</c:v>
                </c:pt>
                <c:pt idx="591">
                  <c:v>39566</c:v>
                </c:pt>
                <c:pt idx="592">
                  <c:v>39567</c:v>
                </c:pt>
                <c:pt idx="593">
                  <c:v>39568</c:v>
                </c:pt>
                <c:pt idx="594">
                  <c:v>39570</c:v>
                </c:pt>
                <c:pt idx="595">
                  <c:v>39573</c:v>
                </c:pt>
                <c:pt idx="596">
                  <c:v>39574</c:v>
                </c:pt>
                <c:pt idx="597">
                  <c:v>39575</c:v>
                </c:pt>
                <c:pt idx="598">
                  <c:v>39576</c:v>
                </c:pt>
                <c:pt idx="599">
                  <c:v>39577</c:v>
                </c:pt>
                <c:pt idx="600">
                  <c:v>39580</c:v>
                </c:pt>
                <c:pt idx="601">
                  <c:v>39581</c:v>
                </c:pt>
                <c:pt idx="602">
                  <c:v>39582</c:v>
                </c:pt>
                <c:pt idx="603">
                  <c:v>39583</c:v>
                </c:pt>
                <c:pt idx="604">
                  <c:v>39584</c:v>
                </c:pt>
                <c:pt idx="605">
                  <c:v>39587</c:v>
                </c:pt>
                <c:pt idx="606">
                  <c:v>39588</c:v>
                </c:pt>
                <c:pt idx="607">
                  <c:v>39589</c:v>
                </c:pt>
                <c:pt idx="608">
                  <c:v>39591</c:v>
                </c:pt>
                <c:pt idx="609">
                  <c:v>39594</c:v>
                </c:pt>
                <c:pt idx="610">
                  <c:v>39595</c:v>
                </c:pt>
                <c:pt idx="611">
                  <c:v>39596</c:v>
                </c:pt>
                <c:pt idx="612">
                  <c:v>39597</c:v>
                </c:pt>
                <c:pt idx="613">
                  <c:v>39598</c:v>
                </c:pt>
                <c:pt idx="614">
                  <c:v>39601</c:v>
                </c:pt>
                <c:pt idx="615">
                  <c:v>39602</c:v>
                </c:pt>
                <c:pt idx="616">
                  <c:v>39603</c:v>
                </c:pt>
                <c:pt idx="617">
                  <c:v>39604</c:v>
                </c:pt>
                <c:pt idx="618">
                  <c:v>39605</c:v>
                </c:pt>
                <c:pt idx="619">
                  <c:v>39608</c:v>
                </c:pt>
                <c:pt idx="620">
                  <c:v>39609</c:v>
                </c:pt>
                <c:pt idx="621">
                  <c:v>39610</c:v>
                </c:pt>
                <c:pt idx="622">
                  <c:v>39611</c:v>
                </c:pt>
                <c:pt idx="623">
                  <c:v>39612</c:v>
                </c:pt>
                <c:pt idx="624">
                  <c:v>39615</c:v>
                </c:pt>
                <c:pt idx="625">
                  <c:v>39616</c:v>
                </c:pt>
                <c:pt idx="626">
                  <c:v>39617</c:v>
                </c:pt>
                <c:pt idx="627">
                  <c:v>39618</c:v>
                </c:pt>
                <c:pt idx="628">
                  <c:v>39619</c:v>
                </c:pt>
                <c:pt idx="629">
                  <c:v>39622</c:v>
                </c:pt>
                <c:pt idx="630">
                  <c:v>39623</c:v>
                </c:pt>
                <c:pt idx="631">
                  <c:v>39624</c:v>
                </c:pt>
                <c:pt idx="632">
                  <c:v>39625</c:v>
                </c:pt>
                <c:pt idx="633">
                  <c:v>39626</c:v>
                </c:pt>
                <c:pt idx="634">
                  <c:v>39629</c:v>
                </c:pt>
                <c:pt idx="635">
                  <c:v>39630</c:v>
                </c:pt>
                <c:pt idx="636">
                  <c:v>39631</c:v>
                </c:pt>
                <c:pt idx="637">
                  <c:v>39632</c:v>
                </c:pt>
                <c:pt idx="638">
                  <c:v>39633</c:v>
                </c:pt>
                <c:pt idx="639">
                  <c:v>39636</c:v>
                </c:pt>
                <c:pt idx="640">
                  <c:v>39637</c:v>
                </c:pt>
                <c:pt idx="641">
                  <c:v>39639</c:v>
                </c:pt>
                <c:pt idx="642">
                  <c:v>39640</c:v>
                </c:pt>
                <c:pt idx="643">
                  <c:v>39643</c:v>
                </c:pt>
                <c:pt idx="644">
                  <c:v>39644</c:v>
                </c:pt>
                <c:pt idx="645">
                  <c:v>39645</c:v>
                </c:pt>
                <c:pt idx="646">
                  <c:v>39646</c:v>
                </c:pt>
                <c:pt idx="647">
                  <c:v>39647</c:v>
                </c:pt>
                <c:pt idx="648">
                  <c:v>39650</c:v>
                </c:pt>
                <c:pt idx="649">
                  <c:v>39651</c:v>
                </c:pt>
                <c:pt idx="650">
                  <c:v>39652</c:v>
                </c:pt>
                <c:pt idx="651">
                  <c:v>39653</c:v>
                </c:pt>
                <c:pt idx="652">
                  <c:v>39654</c:v>
                </c:pt>
                <c:pt idx="653">
                  <c:v>39657</c:v>
                </c:pt>
                <c:pt idx="654">
                  <c:v>39658</c:v>
                </c:pt>
                <c:pt idx="655">
                  <c:v>39659</c:v>
                </c:pt>
                <c:pt idx="656">
                  <c:v>39660</c:v>
                </c:pt>
                <c:pt idx="657">
                  <c:v>39661</c:v>
                </c:pt>
                <c:pt idx="658">
                  <c:v>39664</c:v>
                </c:pt>
                <c:pt idx="659">
                  <c:v>39665</c:v>
                </c:pt>
                <c:pt idx="660">
                  <c:v>39666</c:v>
                </c:pt>
                <c:pt idx="661">
                  <c:v>39667</c:v>
                </c:pt>
                <c:pt idx="662">
                  <c:v>39668</c:v>
                </c:pt>
                <c:pt idx="663">
                  <c:v>39671</c:v>
                </c:pt>
                <c:pt idx="664">
                  <c:v>39672</c:v>
                </c:pt>
                <c:pt idx="665">
                  <c:v>39673</c:v>
                </c:pt>
                <c:pt idx="666">
                  <c:v>39674</c:v>
                </c:pt>
                <c:pt idx="667">
                  <c:v>39675</c:v>
                </c:pt>
                <c:pt idx="668">
                  <c:v>39678</c:v>
                </c:pt>
                <c:pt idx="669">
                  <c:v>39679</c:v>
                </c:pt>
                <c:pt idx="670">
                  <c:v>39680</c:v>
                </c:pt>
                <c:pt idx="671">
                  <c:v>39681</c:v>
                </c:pt>
                <c:pt idx="672">
                  <c:v>39682</c:v>
                </c:pt>
                <c:pt idx="673">
                  <c:v>39685</c:v>
                </c:pt>
                <c:pt idx="674">
                  <c:v>39686</c:v>
                </c:pt>
                <c:pt idx="675">
                  <c:v>39687</c:v>
                </c:pt>
                <c:pt idx="676">
                  <c:v>39688</c:v>
                </c:pt>
                <c:pt idx="677">
                  <c:v>39689</c:v>
                </c:pt>
                <c:pt idx="678">
                  <c:v>39692</c:v>
                </c:pt>
                <c:pt idx="679">
                  <c:v>39693</c:v>
                </c:pt>
                <c:pt idx="680">
                  <c:v>39694</c:v>
                </c:pt>
                <c:pt idx="681">
                  <c:v>39695</c:v>
                </c:pt>
                <c:pt idx="682">
                  <c:v>39696</c:v>
                </c:pt>
                <c:pt idx="683">
                  <c:v>39699</c:v>
                </c:pt>
                <c:pt idx="684">
                  <c:v>39700</c:v>
                </c:pt>
                <c:pt idx="685">
                  <c:v>39701</c:v>
                </c:pt>
                <c:pt idx="686">
                  <c:v>39702</c:v>
                </c:pt>
                <c:pt idx="687">
                  <c:v>39703</c:v>
                </c:pt>
                <c:pt idx="688">
                  <c:v>39706</c:v>
                </c:pt>
                <c:pt idx="689">
                  <c:v>39707</c:v>
                </c:pt>
                <c:pt idx="690">
                  <c:v>39708</c:v>
                </c:pt>
                <c:pt idx="691">
                  <c:v>39709</c:v>
                </c:pt>
                <c:pt idx="692">
                  <c:v>39710</c:v>
                </c:pt>
                <c:pt idx="693">
                  <c:v>39713</c:v>
                </c:pt>
                <c:pt idx="694">
                  <c:v>39714</c:v>
                </c:pt>
                <c:pt idx="695">
                  <c:v>39715</c:v>
                </c:pt>
                <c:pt idx="696">
                  <c:v>39716</c:v>
                </c:pt>
                <c:pt idx="697">
                  <c:v>39717</c:v>
                </c:pt>
                <c:pt idx="698">
                  <c:v>39720</c:v>
                </c:pt>
                <c:pt idx="699">
                  <c:v>39721</c:v>
                </c:pt>
                <c:pt idx="700">
                  <c:v>39722</c:v>
                </c:pt>
                <c:pt idx="701">
                  <c:v>39723</c:v>
                </c:pt>
                <c:pt idx="702">
                  <c:v>39724</c:v>
                </c:pt>
                <c:pt idx="703">
                  <c:v>39727</c:v>
                </c:pt>
                <c:pt idx="704">
                  <c:v>39728</c:v>
                </c:pt>
                <c:pt idx="705">
                  <c:v>39729</c:v>
                </c:pt>
                <c:pt idx="706">
                  <c:v>39730</c:v>
                </c:pt>
                <c:pt idx="707">
                  <c:v>39731</c:v>
                </c:pt>
                <c:pt idx="708">
                  <c:v>39734</c:v>
                </c:pt>
                <c:pt idx="709">
                  <c:v>39735</c:v>
                </c:pt>
                <c:pt idx="710">
                  <c:v>39736</c:v>
                </c:pt>
                <c:pt idx="711">
                  <c:v>39737</c:v>
                </c:pt>
                <c:pt idx="712">
                  <c:v>39738</c:v>
                </c:pt>
                <c:pt idx="713">
                  <c:v>39741</c:v>
                </c:pt>
                <c:pt idx="714">
                  <c:v>39742</c:v>
                </c:pt>
                <c:pt idx="715">
                  <c:v>39743</c:v>
                </c:pt>
                <c:pt idx="716">
                  <c:v>39744</c:v>
                </c:pt>
                <c:pt idx="717">
                  <c:v>39745</c:v>
                </c:pt>
                <c:pt idx="718">
                  <c:v>39748</c:v>
                </c:pt>
                <c:pt idx="719">
                  <c:v>39749</c:v>
                </c:pt>
                <c:pt idx="720">
                  <c:v>39750</c:v>
                </c:pt>
                <c:pt idx="721">
                  <c:v>39751</c:v>
                </c:pt>
                <c:pt idx="722">
                  <c:v>39752</c:v>
                </c:pt>
                <c:pt idx="723">
                  <c:v>39755</c:v>
                </c:pt>
                <c:pt idx="724">
                  <c:v>39756</c:v>
                </c:pt>
                <c:pt idx="725">
                  <c:v>39757</c:v>
                </c:pt>
                <c:pt idx="726">
                  <c:v>39758</c:v>
                </c:pt>
                <c:pt idx="727">
                  <c:v>39759</c:v>
                </c:pt>
                <c:pt idx="728">
                  <c:v>39762</c:v>
                </c:pt>
                <c:pt idx="729">
                  <c:v>39763</c:v>
                </c:pt>
                <c:pt idx="730">
                  <c:v>39764</c:v>
                </c:pt>
                <c:pt idx="731">
                  <c:v>39765</c:v>
                </c:pt>
                <c:pt idx="732">
                  <c:v>39766</c:v>
                </c:pt>
                <c:pt idx="733">
                  <c:v>39769</c:v>
                </c:pt>
                <c:pt idx="734">
                  <c:v>39770</c:v>
                </c:pt>
                <c:pt idx="735">
                  <c:v>39771</c:v>
                </c:pt>
                <c:pt idx="736">
                  <c:v>39773</c:v>
                </c:pt>
                <c:pt idx="737">
                  <c:v>39776</c:v>
                </c:pt>
                <c:pt idx="738">
                  <c:v>39777</c:v>
                </c:pt>
                <c:pt idx="739">
                  <c:v>39778</c:v>
                </c:pt>
                <c:pt idx="740">
                  <c:v>39779</c:v>
                </c:pt>
                <c:pt idx="741">
                  <c:v>39780</c:v>
                </c:pt>
                <c:pt idx="742">
                  <c:v>39783</c:v>
                </c:pt>
                <c:pt idx="743">
                  <c:v>39784</c:v>
                </c:pt>
                <c:pt idx="744">
                  <c:v>39785</c:v>
                </c:pt>
                <c:pt idx="745">
                  <c:v>39786</c:v>
                </c:pt>
                <c:pt idx="746">
                  <c:v>39787</c:v>
                </c:pt>
                <c:pt idx="747">
                  <c:v>39790</c:v>
                </c:pt>
                <c:pt idx="748">
                  <c:v>39791</c:v>
                </c:pt>
                <c:pt idx="749">
                  <c:v>39792</c:v>
                </c:pt>
                <c:pt idx="750">
                  <c:v>39793</c:v>
                </c:pt>
                <c:pt idx="751">
                  <c:v>39794</c:v>
                </c:pt>
                <c:pt idx="752">
                  <c:v>39797</c:v>
                </c:pt>
                <c:pt idx="753">
                  <c:v>39798</c:v>
                </c:pt>
                <c:pt idx="754">
                  <c:v>39799</c:v>
                </c:pt>
                <c:pt idx="755">
                  <c:v>39800</c:v>
                </c:pt>
                <c:pt idx="756">
                  <c:v>39801</c:v>
                </c:pt>
                <c:pt idx="757">
                  <c:v>39804</c:v>
                </c:pt>
                <c:pt idx="758">
                  <c:v>39805</c:v>
                </c:pt>
                <c:pt idx="759">
                  <c:v>39808</c:v>
                </c:pt>
                <c:pt idx="760">
                  <c:v>39811</c:v>
                </c:pt>
                <c:pt idx="761">
                  <c:v>39812</c:v>
                </c:pt>
                <c:pt idx="762">
                  <c:v>39815</c:v>
                </c:pt>
                <c:pt idx="763">
                  <c:v>39818</c:v>
                </c:pt>
                <c:pt idx="764">
                  <c:v>39819</c:v>
                </c:pt>
                <c:pt idx="765">
                  <c:v>39820</c:v>
                </c:pt>
                <c:pt idx="766">
                  <c:v>39821</c:v>
                </c:pt>
                <c:pt idx="767">
                  <c:v>39822</c:v>
                </c:pt>
                <c:pt idx="768">
                  <c:v>39825</c:v>
                </c:pt>
                <c:pt idx="769">
                  <c:v>39826</c:v>
                </c:pt>
                <c:pt idx="770">
                  <c:v>39827</c:v>
                </c:pt>
                <c:pt idx="771">
                  <c:v>39828</c:v>
                </c:pt>
                <c:pt idx="772">
                  <c:v>39829</c:v>
                </c:pt>
                <c:pt idx="773">
                  <c:v>39832</c:v>
                </c:pt>
                <c:pt idx="774">
                  <c:v>39833</c:v>
                </c:pt>
                <c:pt idx="775">
                  <c:v>39834</c:v>
                </c:pt>
                <c:pt idx="776">
                  <c:v>39835</c:v>
                </c:pt>
                <c:pt idx="777">
                  <c:v>39836</c:v>
                </c:pt>
                <c:pt idx="778">
                  <c:v>39839</c:v>
                </c:pt>
                <c:pt idx="779">
                  <c:v>39840</c:v>
                </c:pt>
                <c:pt idx="780">
                  <c:v>39841</c:v>
                </c:pt>
                <c:pt idx="781">
                  <c:v>39842</c:v>
                </c:pt>
                <c:pt idx="782">
                  <c:v>39843</c:v>
                </c:pt>
                <c:pt idx="783">
                  <c:v>39846</c:v>
                </c:pt>
                <c:pt idx="784">
                  <c:v>39847</c:v>
                </c:pt>
                <c:pt idx="785">
                  <c:v>39848</c:v>
                </c:pt>
                <c:pt idx="786">
                  <c:v>39849</c:v>
                </c:pt>
                <c:pt idx="787">
                  <c:v>39850</c:v>
                </c:pt>
                <c:pt idx="788">
                  <c:v>39853</c:v>
                </c:pt>
                <c:pt idx="789">
                  <c:v>39854</c:v>
                </c:pt>
                <c:pt idx="790">
                  <c:v>39855</c:v>
                </c:pt>
                <c:pt idx="791">
                  <c:v>39856</c:v>
                </c:pt>
                <c:pt idx="792">
                  <c:v>39857</c:v>
                </c:pt>
                <c:pt idx="793">
                  <c:v>39860</c:v>
                </c:pt>
                <c:pt idx="794">
                  <c:v>39861</c:v>
                </c:pt>
                <c:pt idx="795">
                  <c:v>39862</c:v>
                </c:pt>
                <c:pt idx="796">
                  <c:v>39863</c:v>
                </c:pt>
                <c:pt idx="797">
                  <c:v>39864</c:v>
                </c:pt>
                <c:pt idx="798">
                  <c:v>39869</c:v>
                </c:pt>
                <c:pt idx="799">
                  <c:v>39870</c:v>
                </c:pt>
                <c:pt idx="800">
                  <c:v>39871</c:v>
                </c:pt>
                <c:pt idx="801">
                  <c:v>39874</c:v>
                </c:pt>
                <c:pt idx="802">
                  <c:v>39875</c:v>
                </c:pt>
                <c:pt idx="803">
                  <c:v>39876</c:v>
                </c:pt>
                <c:pt idx="804">
                  <c:v>39877</c:v>
                </c:pt>
                <c:pt idx="805">
                  <c:v>39878</c:v>
                </c:pt>
                <c:pt idx="806">
                  <c:v>39881</c:v>
                </c:pt>
                <c:pt idx="807">
                  <c:v>39882</c:v>
                </c:pt>
                <c:pt idx="808">
                  <c:v>39883</c:v>
                </c:pt>
                <c:pt idx="809">
                  <c:v>39884</c:v>
                </c:pt>
                <c:pt idx="810">
                  <c:v>39885</c:v>
                </c:pt>
                <c:pt idx="811">
                  <c:v>39888</c:v>
                </c:pt>
                <c:pt idx="812">
                  <c:v>39889</c:v>
                </c:pt>
                <c:pt idx="813">
                  <c:v>39890</c:v>
                </c:pt>
                <c:pt idx="814">
                  <c:v>39891</c:v>
                </c:pt>
                <c:pt idx="815">
                  <c:v>39892</c:v>
                </c:pt>
                <c:pt idx="816">
                  <c:v>39895</c:v>
                </c:pt>
                <c:pt idx="817">
                  <c:v>39896</c:v>
                </c:pt>
                <c:pt idx="818">
                  <c:v>39897</c:v>
                </c:pt>
                <c:pt idx="819">
                  <c:v>39898</c:v>
                </c:pt>
                <c:pt idx="820">
                  <c:v>39899</c:v>
                </c:pt>
                <c:pt idx="821">
                  <c:v>39902</c:v>
                </c:pt>
                <c:pt idx="822">
                  <c:v>39903</c:v>
                </c:pt>
                <c:pt idx="823">
                  <c:v>39904</c:v>
                </c:pt>
                <c:pt idx="824">
                  <c:v>39905</c:v>
                </c:pt>
                <c:pt idx="825">
                  <c:v>39906</c:v>
                </c:pt>
                <c:pt idx="826">
                  <c:v>39909</c:v>
                </c:pt>
                <c:pt idx="827">
                  <c:v>39910</c:v>
                </c:pt>
                <c:pt idx="828">
                  <c:v>39911</c:v>
                </c:pt>
                <c:pt idx="829">
                  <c:v>39912</c:v>
                </c:pt>
                <c:pt idx="830">
                  <c:v>39916</c:v>
                </c:pt>
                <c:pt idx="831">
                  <c:v>39917</c:v>
                </c:pt>
                <c:pt idx="832">
                  <c:v>39918</c:v>
                </c:pt>
                <c:pt idx="833">
                  <c:v>39919</c:v>
                </c:pt>
                <c:pt idx="834">
                  <c:v>39920</c:v>
                </c:pt>
                <c:pt idx="835">
                  <c:v>39923</c:v>
                </c:pt>
                <c:pt idx="836">
                  <c:v>39925</c:v>
                </c:pt>
                <c:pt idx="837">
                  <c:v>39926</c:v>
                </c:pt>
                <c:pt idx="838">
                  <c:v>39927</c:v>
                </c:pt>
                <c:pt idx="839">
                  <c:v>39930</c:v>
                </c:pt>
                <c:pt idx="840">
                  <c:v>39931</c:v>
                </c:pt>
                <c:pt idx="841">
                  <c:v>39932</c:v>
                </c:pt>
                <c:pt idx="842">
                  <c:v>39933</c:v>
                </c:pt>
                <c:pt idx="843">
                  <c:v>39937</c:v>
                </c:pt>
                <c:pt idx="844">
                  <c:v>39938</c:v>
                </c:pt>
                <c:pt idx="845">
                  <c:v>39939</c:v>
                </c:pt>
                <c:pt idx="846">
                  <c:v>39940</c:v>
                </c:pt>
                <c:pt idx="847">
                  <c:v>39941</c:v>
                </c:pt>
                <c:pt idx="848">
                  <c:v>39944</c:v>
                </c:pt>
                <c:pt idx="849">
                  <c:v>39945</c:v>
                </c:pt>
                <c:pt idx="850">
                  <c:v>39946</c:v>
                </c:pt>
                <c:pt idx="851">
                  <c:v>39947</c:v>
                </c:pt>
                <c:pt idx="852">
                  <c:v>39948</c:v>
                </c:pt>
                <c:pt idx="853">
                  <c:v>39951</c:v>
                </c:pt>
                <c:pt idx="854">
                  <c:v>39952</c:v>
                </c:pt>
                <c:pt idx="855">
                  <c:v>39953</c:v>
                </c:pt>
                <c:pt idx="856">
                  <c:v>39954</c:v>
                </c:pt>
                <c:pt idx="857">
                  <c:v>39955</c:v>
                </c:pt>
                <c:pt idx="858">
                  <c:v>39958</c:v>
                </c:pt>
                <c:pt idx="859">
                  <c:v>39959</c:v>
                </c:pt>
                <c:pt idx="860">
                  <c:v>39960</c:v>
                </c:pt>
                <c:pt idx="861">
                  <c:v>39961</c:v>
                </c:pt>
                <c:pt idx="862">
                  <c:v>39962</c:v>
                </c:pt>
                <c:pt idx="863">
                  <c:v>39965</c:v>
                </c:pt>
                <c:pt idx="864">
                  <c:v>39966</c:v>
                </c:pt>
                <c:pt idx="865">
                  <c:v>39967</c:v>
                </c:pt>
                <c:pt idx="866">
                  <c:v>39968</c:v>
                </c:pt>
                <c:pt idx="867">
                  <c:v>39969</c:v>
                </c:pt>
                <c:pt idx="868">
                  <c:v>39972</c:v>
                </c:pt>
                <c:pt idx="869">
                  <c:v>39973</c:v>
                </c:pt>
                <c:pt idx="870">
                  <c:v>39974</c:v>
                </c:pt>
                <c:pt idx="871">
                  <c:v>39976</c:v>
                </c:pt>
                <c:pt idx="872">
                  <c:v>39979</c:v>
                </c:pt>
                <c:pt idx="873">
                  <c:v>39980</c:v>
                </c:pt>
                <c:pt idx="874">
                  <c:v>39981</c:v>
                </c:pt>
                <c:pt idx="875">
                  <c:v>39982</c:v>
                </c:pt>
                <c:pt idx="876">
                  <c:v>39983</c:v>
                </c:pt>
                <c:pt idx="877">
                  <c:v>39986</c:v>
                </c:pt>
                <c:pt idx="878">
                  <c:v>39987</c:v>
                </c:pt>
                <c:pt idx="879">
                  <c:v>39988</c:v>
                </c:pt>
                <c:pt idx="880">
                  <c:v>39989</c:v>
                </c:pt>
                <c:pt idx="881">
                  <c:v>39990</c:v>
                </c:pt>
                <c:pt idx="882">
                  <c:v>39993</c:v>
                </c:pt>
                <c:pt idx="883">
                  <c:v>39994</c:v>
                </c:pt>
                <c:pt idx="884">
                  <c:v>39995</c:v>
                </c:pt>
                <c:pt idx="885">
                  <c:v>39996</c:v>
                </c:pt>
                <c:pt idx="886">
                  <c:v>39997</c:v>
                </c:pt>
                <c:pt idx="887">
                  <c:v>40000</c:v>
                </c:pt>
                <c:pt idx="888">
                  <c:v>40001</c:v>
                </c:pt>
                <c:pt idx="889">
                  <c:v>40002</c:v>
                </c:pt>
                <c:pt idx="890">
                  <c:v>40004</c:v>
                </c:pt>
                <c:pt idx="891">
                  <c:v>40007</c:v>
                </c:pt>
                <c:pt idx="892">
                  <c:v>40008</c:v>
                </c:pt>
                <c:pt idx="893">
                  <c:v>40009</c:v>
                </c:pt>
                <c:pt idx="894">
                  <c:v>40010</c:v>
                </c:pt>
                <c:pt idx="895">
                  <c:v>40011</c:v>
                </c:pt>
                <c:pt idx="896">
                  <c:v>40014</c:v>
                </c:pt>
                <c:pt idx="897">
                  <c:v>40015</c:v>
                </c:pt>
                <c:pt idx="898">
                  <c:v>40016</c:v>
                </c:pt>
                <c:pt idx="899">
                  <c:v>40017</c:v>
                </c:pt>
                <c:pt idx="900">
                  <c:v>40018</c:v>
                </c:pt>
                <c:pt idx="901">
                  <c:v>40021</c:v>
                </c:pt>
                <c:pt idx="902">
                  <c:v>40022</c:v>
                </c:pt>
                <c:pt idx="903">
                  <c:v>40023</c:v>
                </c:pt>
                <c:pt idx="904">
                  <c:v>40024</c:v>
                </c:pt>
                <c:pt idx="905">
                  <c:v>40025</c:v>
                </c:pt>
                <c:pt idx="906">
                  <c:v>40028</c:v>
                </c:pt>
                <c:pt idx="907">
                  <c:v>40029</c:v>
                </c:pt>
                <c:pt idx="908">
                  <c:v>40030</c:v>
                </c:pt>
                <c:pt idx="909">
                  <c:v>40031</c:v>
                </c:pt>
                <c:pt idx="910">
                  <c:v>40032</c:v>
                </c:pt>
                <c:pt idx="911">
                  <c:v>40035</c:v>
                </c:pt>
                <c:pt idx="912">
                  <c:v>40036</c:v>
                </c:pt>
                <c:pt idx="913">
                  <c:v>40037</c:v>
                </c:pt>
                <c:pt idx="914">
                  <c:v>40038</c:v>
                </c:pt>
                <c:pt idx="915">
                  <c:v>40039</c:v>
                </c:pt>
                <c:pt idx="916">
                  <c:v>40042</c:v>
                </c:pt>
                <c:pt idx="917">
                  <c:v>40043</c:v>
                </c:pt>
                <c:pt idx="918">
                  <c:v>40044</c:v>
                </c:pt>
                <c:pt idx="919">
                  <c:v>40045</c:v>
                </c:pt>
                <c:pt idx="920">
                  <c:v>40046</c:v>
                </c:pt>
                <c:pt idx="921">
                  <c:v>40049</c:v>
                </c:pt>
                <c:pt idx="922">
                  <c:v>40050</c:v>
                </c:pt>
                <c:pt idx="923">
                  <c:v>40051</c:v>
                </c:pt>
                <c:pt idx="924">
                  <c:v>40052</c:v>
                </c:pt>
                <c:pt idx="925">
                  <c:v>40053</c:v>
                </c:pt>
                <c:pt idx="926">
                  <c:v>40056</c:v>
                </c:pt>
                <c:pt idx="927">
                  <c:v>40057</c:v>
                </c:pt>
                <c:pt idx="928">
                  <c:v>40058</c:v>
                </c:pt>
                <c:pt idx="929">
                  <c:v>40059</c:v>
                </c:pt>
                <c:pt idx="930">
                  <c:v>40060</c:v>
                </c:pt>
                <c:pt idx="931">
                  <c:v>40064</c:v>
                </c:pt>
                <c:pt idx="932">
                  <c:v>40065</c:v>
                </c:pt>
                <c:pt idx="933">
                  <c:v>40066</c:v>
                </c:pt>
                <c:pt idx="934">
                  <c:v>40067</c:v>
                </c:pt>
                <c:pt idx="935">
                  <c:v>40070</c:v>
                </c:pt>
                <c:pt idx="936">
                  <c:v>40071</c:v>
                </c:pt>
                <c:pt idx="937">
                  <c:v>40072</c:v>
                </c:pt>
                <c:pt idx="938">
                  <c:v>40073</c:v>
                </c:pt>
                <c:pt idx="939">
                  <c:v>40074</c:v>
                </c:pt>
                <c:pt idx="940">
                  <c:v>40077</c:v>
                </c:pt>
                <c:pt idx="941">
                  <c:v>40078</c:v>
                </c:pt>
                <c:pt idx="942">
                  <c:v>40079</c:v>
                </c:pt>
                <c:pt idx="943">
                  <c:v>40080</c:v>
                </c:pt>
                <c:pt idx="944">
                  <c:v>40081</c:v>
                </c:pt>
                <c:pt idx="945">
                  <c:v>40084</c:v>
                </c:pt>
                <c:pt idx="946">
                  <c:v>40085</c:v>
                </c:pt>
                <c:pt idx="947">
                  <c:v>40086</c:v>
                </c:pt>
                <c:pt idx="948">
                  <c:v>40087</c:v>
                </c:pt>
                <c:pt idx="949">
                  <c:v>40088</c:v>
                </c:pt>
                <c:pt idx="950">
                  <c:v>40091</c:v>
                </c:pt>
                <c:pt idx="951">
                  <c:v>40092</c:v>
                </c:pt>
                <c:pt idx="952">
                  <c:v>40093</c:v>
                </c:pt>
                <c:pt idx="953">
                  <c:v>40094</c:v>
                </c:pt>
                <c:pt idx="954">
                  <c:v>40095</c:v>
                </c:pt>
                <c:pt idx="955">
                  <c:v>40099</c:v>
                </c:pt>
                <c:pt idx="956">
                  <c:v>40100</c:v>
                </c:pt>
                <c:pt idx="957">
                  <c:v>40101</c:v>
                </c:pt>
                <c:pt idx="958">
                  <c:v>40102</c:v>
                </c:pt>
                <c:pt idx="959">
                  <c:v>40105</c:v>
                </c:pt>
                <c:pt idx="960">
                  <c:v>40106</c:v>
                </c:pt>
                <c:pt idx="961">
                  <c:v>40107</c:v>
                </c:pt>
                <c:pt idx="962">
                  <c:v>40108</c:v>
                </c:pt>
                <c:pt idx="963">
                  <c:v>40109</c:v>
                </c:pt>
                <c:pt idx="964">
                  <c:v>40112</c:v>
                </c:pt>
                <c:pt idx="965">
                  <c:v>40113</c:v>
                </c:pt>
                <c:pt idx="966">
                  <c:v>40114</c:v>
                </c:pt>
                <c:pt idx="967">
                  <c:v>40115</c:v>
                </c:pt>
                <c:pt idx="968">
                  <c:v>40116</c:v>
                </c:pt>
                <c:pt idx="969">
                  <c:v>40120</c:v>
                </c:pt>
                <c:pt idx="970">
                  <c:v>40121</c:v>
                </c:pt>
                <c:pt idx="971">
                  <c:v>40122</c:v>
                </c:pt>
                <c:pt idx="972">
                  <c:v>40123</c:v>
                </c:pt>
                <c:pt idx="973">
                  <c:v>40126</c:v>
                </c:pt>
                <c:pt idx="974">
                  <c:v>40127</c:v>
                </c:pt>
                <c:pt idx="975">
                  <c:v>40128</c:v>
                </c:pt>
                <c:pt idx="976">
                  <c:v>40129</c:v>
                </c:pt>
                <c:pt idx="977">
                  <c:v>40130</c:v>
                </c:pt>
                <c:pt idx="978">
                  <c:v>40133</c:v>
                </c:pt>
                <c:pt idx="979">
                  <c:v>40134</c:v>
                </c:pt>
                <c:pt idx="980">
                  <c:v>40135</c:v>
                </c:pt>
                <c:pt idx="981">
                  <c:v>40136</c:v>
                </c:pt>
                <c:pt idx="982">
                  <c:v>40140</c:v>
                </c:pt>
                <c:pt idx="983">
                  <c:v>40141</c:v>
                </c:pt>
                <c:pt idx="984">
                  <c:v>40142</c:v>
                </c:pt>
                <c:pt idx="985">
                  <c:v>40143</c:v>
                </c:pt>
                <c:pt idx="986">
                  <c:v>40144</c:v>
                </c:pt>
                <c:pt idx="987">
                  <c:v>40147</c:v>
                </c:pt>
                <c:pt idx="988">
                  <c:v>40148</c:v>
                </c:pt>
                <c:pt idx="989">
                  <c:v>40149</c:v>
                </c:pt>
                <c:pt idx="990">
                  <c:v>40150</c:v>
                </c:pt>
                <c:pt idx="991">
                  <c:v>40151</c:v>
                </c:pt>
                <c:pt idx="992">
                  <c:v>40154</c:v>
                </c:pt>
                <c:pt idx="993">
                  <c:v>40155</c:v>
                </c:pt>
                <c:pt idx="994">
                  <c:v>40156</c:v>
                </c:pt>
                <c:pt idx="995">
                  <c:v>40157</c:v>
                </c:pt>
                <c:pt idx="996">
                  <c:v>40158</c:v>
                </c:pt>
                <c:pt idx="997">
                  <c:v>40161</c:v>
                </c:pt>
                <c:pt idx="998">
                  <c:v>40162</c:v>
                </c:pt>
                <c:pt idx="999">
                  <c:v>40163</c:v>
                </c:pt>
                <c:pt idx="1000">
                  <c:v>40164</c:v>
                </c:pt>
                <c:pt idx="1001">
                  <c:v>40165</c:v>
                </c:pt>
                <c:pt idx="1002">
                  <c:v>40168</c:v>
                </c:pt>
                <c:pt idx="1003">
                  <c:v>40169</c:v>
                </c:pt>
                <c:pt idx="1004">
                  <c:v>40170</c:v>
                </c:pt>
                <c:pt idx="1005">
                  <c:v>40175</c:v>
                </c:pt>
                <c:pt idx="1006">
                  <c:v>40176</c:v>
                </c:pt>
                <c:pt idx="1007">
                  <c:v>40177</c:v>
                </c:pt>
                <c:pt idx="1008">
                  <c:v>40182</c:v>
                </c:pt>
                <c:pt idx="1009">
                  <c:v>40183</c:v>
                </c:pt>
                <c:pt idx="1010">
                  <c:v>40184</c:v>
                </c:pt>
                <c:pt idx="1011">
                  <c:v>40185</c:v>
                </c:pt>
                <c:pt idx="1012">
                  <c:v>40186</c:v>
                </c:pt>
                <c:pt idx="1013">
                  <c:v>40189</c:v>
                </c:pt>
                <c:pt idx="1014">
                  <c:v>40190</c:v>
                </c:pt>
                <c:pt idx="1015">
                  <c:v>40191</c:v>
                </c:pt>
                <c:pt idx="1016">
                  <c:v>40192</c:v>
                </c:pt>
                <c:pt idx="1017">
                  <c:v>40193</c:v>
                </c:pt>
                <c:pt idx="1018">
                  <c:v>40196</c:v>
                </c:pt>
                <c:pt idx="1019">
                  <c:v>40197</c:v>
                </c:pt>
                <c:pt idx="1020">
                  <c:v>40198</c:v>
                </c:pt>
                <c:pt idx="1021">
                  <c:v>40199</c:v>
                </c:pt>
                <c:pt idx="1022">
                  <c:v>40200</c:v>
                </c:pt>
                <c:pt idx="1023">
                  <c:v>40204</c:v>
                </c:pt>
                <c:pt idx="1024">
                  <c:v>40205</c:v>
                </c:pt>
                <c:pt idx="1025">
                  <c:v>40206</c:v>
                </c:pt>
                <c:pt idx="1026">
                  <c:v>40207</c:v>
                </c:pt>
                <c:pt idx="1027">
                  <c:v>40210</c:v>
                </c:pt>
                <c:pt idx="1028">
                  <c:v>40211</c:v>
                </c:pt>
                <c:pt idx="1029">
                  <c:v>40212</c:v>
                </c:pt>
                <c:pt idx="1030">
                  <c:v>40213</c:v>
                </c:pt>
                <c:pt idx="1031">
                  <c:v>40214</c:v>
                </c:pt>
                <c:pt idx="1032">
                  <c:v>40217</c:v>
                </c:pt>
                <c:pt idx="1033">
                  <c:v>40218</c:v>
                </c:pt>
                <c:pt idx="1034">
                  <c:v>40219</c:v>
                </c:pt>
                <c:pt idx="1035">
                  <c:v>40220</c:v>
                </c:pt>
                <c:pt idx="1036">
                  <c:v>40221</c:v>
                </c:pt>
                <c:pt idx="1037">
                  <c:v>40226</c:v>
                </c:pt>
                <c:pt idx="1038">
                  <c:v>40227</c:v>
                </c:pt>
                <c:pt idx="1039">
                  <c:v>40228</c:v>
                </c:pt>
                <c:pt idx="1040">
                  <c:v>40231</c:v>
                </c:pt>
                <c:pt idx="1041">
                  <c:v>40232</c:v>
                </c:pt>
                <c:pt idx="1042">
                  <c:v>40233</c:v>
                </c:pt>
                <c:pt idx="1043">
                  <c:v>40234</c:v>
                </c:pt>
                <c:pt idx="1044">
                  <c:v>40235</c:v>
                </c:pt>
                <c:pt idx="1045">
                  <c:v>40238</c:v>
                </c:pt>
                <c:pt idx="1046">
                  <c:v>40239</c:v>
                </c:pt>
                <c:pt idx="1047">
                  <c:v>40240</c:v>
                </c:pt>
                <c:pt idx="1048">
                  <c:v>40241</c:v>
                </c:pt>
                <c:pt idx="1049">
                  <c:v>40242</c:v>
                </c:pt>
                <c:pt idx="1050">
                  <c:v>40245</c:v>
                </c:pt>
                <c:pt idx="1051">
                  <c:v>40246</c:v>
                </c:pt>
                <c:pt idx="1052">
                  <c:v>40247</c:v>
                </c:pt>
                <c:pt idx="1053">
                  <c:v>40248</c:v>
                </c:pt>
                <c:pt idx="1054">
                  <c:v>40249</c:v>
                </c:pt>
                <c:pt idx="1055">
                  <c:v>40252</c:v>
                </c:pt>
                <c:pt idx="1056">
                  <c:v>40253</c:v>
                </c:pt>
                <c:pt idx="1057">
                  <c:v>40254</c:v>
                </c:pt>
                <c:pt idx="1058">
                  <c:v>40255</c:v>
                </c:pt>
                <c:pt idx="1059">
                  <c:v>40256</c:v>
                </c:pt>
                <c:pt idx="1060">
                  <c:v>40259</c:v>
                </c:pt>
                <c:pt idx="1061">
                  <c:v>40260</c:v>
                </c:pt>
                <c:pt idx="1062">
                  <c:v>40261</c:v>
                </c:pt>
                <c:pt idx="1063">
                  <c:v>40262</c:v>
                </c:pt>
                <c:pt idx="1064">
                  <c:v>40263</c:v>
                </c:pt>
                <c:pt idx="1065">
                  <c:v>40266</c:v>
                </c:pt>
                <c:pt idx="1066">
                  <c:v>40267</c:v>
                </c:pt>
                <c:pt idx="1067">
                  <c:v>40268</c:v>
                </c:pt>
                <c:pt idx="1068">
                  <c:v>40269</c:v>
                </c:pt>
                <c:pt idx="1069">
                  <c:v>40273</c:v>
                </c:pt>
                <c:pt idx="1070">
                  <c:v>40274</c:v>
                </c:pt>
                <c:pt idx="1071">
                  <c:v>40275</c:v>
                </c:pt>
                <c:pt idx="1072">
                  <c:v>40276</c:v>
                </c:pt>
                <c:pt idx="1073">
                  <c:v>40277</c:v>
                </c:pt>
                <c:pt idx="1074">
                  <c:v>40280</c:v>
                </c:pt>
                <c:pt idx="1075">
                  <c:v>40281</c:v>
                </c:pt>
                <c:pt idx="1076">
                  <c:v>40282</c:v>
                </c:pt>
                <c:pt idx="1077">
                  <c:v>40283</c:v>
                </c:pt>
                <c:pt idx="1078">
                  <c:v>40284</c:v>
                </c:pt>
                <c:pt idx="1079">
                  <c:v>40287</c:v>
                </c:pt>
                <c:pt idx="1080">
                  <c:v>40288</c:v>
                </c:pt>
                <c:pt idx="1081">
                  <c:v>40290</c:v>
                </c:pt>
                <c:pt idx="1082">
                  <c:v>40291</c:v>
                </c:pt>
                <c:pt idx="1083">
                  <c:v>40294</c:v>
                </c:pt>
                <c:pt idx="1084">
                  <c:v>40295</c:v>
                </c:pt>
                <c:pt idx="1085">
                  <c:v>40296</c:v>
                </c:pt>
                <c:pt idx="1086">
                  <c:v>40297</c:v>
                </c:pt>
                <c:pt idx="1087">
                  <c:v>40298</c:v>
                </c:pt>
                <c:pt idx="1088">
                  <c:v>40301</c:v>
                </c:pt>
                <c:pt idx="1089">
                  <c:v>40302</c:v>
                </c:pt>
                <c:pt idx="1090">
                  <c:v>40303</c:v>
                </c:pt>
                <c:pt idx="1091">
                  <c:v>40304</c:v>
                </c:pt>
                <c:pt idx="1092">
                  <c:v>40305</c:v>
                </c:pt>
                <c:pt idx="1093">
                  <c:v>40308</c:v>
                </c:pt>
                <c:pt idx="1094">
                  <c:v>40309</c:v>
                </c:pt>
                <c:pt idx="1095">
                  <c:v>40310</c:v>
                </c:pt>
                <c:pt idx="1096">
                  <c:v>40311</c:v>
                </c:pt>
                <c:pt idx="1097">
                  <c:v>40312</c:v>
                </c:pt>
                <c:pt idx="1098">
                  <c:v>40315</c:v>
                </c:pt>
                <c:pt idx="1099">
                  <c:v>40316</c:v>
                </c:pt>
                <c:pt idx="1100">
                  <c:v>40317</c:v>
                </c:pt>
                <c:pt idx="1101">
                  <c:v>40318</c:v>
                </c:pt>
                <c:pt idx="1102">
                  <c:v>40319</c:v>
                </c:pt>
                <c:pt idx="1103">
                  <c:v>40322</c:v>
                </c:pt>
                <c:pt idx="1104">
                  <c:v>40323</c:v>
                </c:pt>
                <c:pt idx="1105">
                  <c:v>40324</c:v>
                </c:pt>
                <c:pt idx="1106">
                  <c:v>40325</c:v>
                </c:pt>
                <c:pt idx="1107">
                  <c:v>40326</c:v>
                </c:pt>
                <c:pt idx="1108">
                  <c:v>40329</c:v>
                </c:pt>
                <c:pt idx="1109">
                  <c:v>40330</c:v>
                </c:pt>
                <c:pt idx="1110">
                  <c:v>40331</c:v>
                </c:pt>
                <c:pt idx="1111">
                  <c:v>40333</c:v>
                </c:pt>
                <c:pt idx="1112">
                  <c:v>40336</c:v>
                </c:pt>
                <c:pt idx="1113">
                  <c:v>40337</c:v>
                </c:pt>
                <c:pt idx="1114">
                  <c:v>40338</c:v>
                </c:pt>
                <c:pt idx="1115">
                  <c:v>40339</c:v>
                </c:pt>
                <c:pt idx="1116">
                  <c:v>40340</c:v>
                </c:pt>
                <c:pt idx="1117">
                  <c:v>40343</c:v>
                </c:pt>
                <c:pt idx="1118">
                  <c:v>40344</c:v>
                </c:pt>
                <c:pt idx="1119">
                  <c:v>40345</c:v>
                </c:pt>
                <c:pt idx="1120">
                  <c:v>40346</c:v>
                </c:pt>
                <c:pt idx="1121">
                  <c:v>40347</c:v>
                </c:pt>
                <c:pt idx="1122">
                  <c:v>40350</c:v>
                </c:pt>
                <c:pt idx="1123">
                  <c:v>40351</c:v>
                </c:pt>
                <c:pt idx="1124">
                  <c:v>40352</c:v>
                </c:pt>
                <c:pt idx="1125">
                  <c:v>40353</c:v>
                </c:pt>
                <c:pt idx="1126">
                  <c:v>40354</c:v>
                </c:pt>
                <c:pt idx="1127">
                  <c:v>40357</c:v>
                </c:pt>
                <c:pt idx="1128">
                  <c:v>40358</c:v>
                </c:pt>
                <c:pt idx="1129">
                  <c:v>40359</c:v>
                </c:pt>
                <c:pt idx="1130">
                  <c:v>40360</c:v>
                </c:pt>
                <c:pt idx="1131">
                  <c:v>40361</c:v>
                </c:pt>
                <c:pt idx="1132">
                  <c:v>40364</c:v>
                </c:pt>
                <c:pt idx="1133">
                  <c:v>40365</c:v>
                </c:pt>
                <c:pt idx="1134">
                  <c:v>40366</c:v>
                </c:pt>
                <c:pt idx="1135">
                  <c:v>40367</c:v>
                </c:pt>
                <c:pt idx="1136">
                  <c:v>40371</c:v>
                </c:pt>
                <c:pt idx="1137">
                  <c:v>40372</c:v>
                </c:pt>
                <c:pt idx="1138">
                  <c:v>40373</c:v>
                </c:pt>
                <c:pt idx="1139">
                  <c:v>40374</c:v>
                </c:pt>
                <c:pt idx="1140">
                  <c:v>40375</c:v>
                </c:pt>
                <c:pt idx="1141">
                  <c:v>40378</c:v>
                </c:pt>
                <c:pt idx="1142">
                  <c:v>40379</c:v>
                </c:pt>
                <c:pt idx="1143">
                  <c:v>40380</c:v>
                </c:pt>
                <c:pt idx="1144">
                  <c:v>40381</c:v>
                </c:pt>
                <c:pt idx="1145">
                  <c:v>40382</c:v>
                </c:pt>
                <c:pt idx="1146">
                  <c:v>40385</c:v>
                </c:pt>
                <c:pt idx="1147">
                  <c:v>40386</c:v>
                </c:pt>
                <c:pt idx="1148">
                  <c:v>40387</c:v>
                </c:pt>
                <c:pt idx="1149">
                  <c:v>40388</c:v>
                </c:pt>
                <c:pt idx="1150">
                  <c:v>40389</c:v>
                </c:pt>
                <c:pt idx="1151">
                  <c:v>40392</c:v>
                </c:pt>
                <c:pt idx="1152">
                  <c:v>40393</c:v>
                </c:pt>
                <c:pt idx="1153">
                  <c:v>40394</c:v>
                </c:pt>
                <c:pt idx="1154">
                  <c:v>40395</c:v>
                </c:pt>
                <c:pt idx="1155">
                  <c:v>40396</c:v>
                </c:pt>
                <c:pt idx="1156">
                  <c:v>40399</c:v>
                </c:pt>
                <c:pt idx="1157">
                  <c:v>40400</c:v>
                </c:pt>
                <c:pt idx="1158">
                  <c:v>40401</c:v>
                </c:pt>
                <c:pt idx="1159">
                  <c:v>40402</c:v>
                </c:pt>
                <c:pt idx="1160">
                  <c:v>40403</c:v>
                </c:pt>
                <c:pt idx="1161">
                  <c:v>40406</c:v>
                </c:pt>
                <c:pt idx="1162">
                  <c:v>40407</c:v>
                </c:pt>
                <c:pt idx="1163">
                  <c:v>40408</c:v>
                </c:pt>
                <c:pt idx="1164">
                  <c:v>40409</c:v>
                </c:pt>
                <c:pt idx="1165">
                  <c:v>40410</c:v>
                </c:pt>
                <c:pt idx="1166">
                  <c:v>40413</c:v>
                </c:pt>
                <c:pt idx="1167">
                  <c:v>40414</c:v>
                </c:pt>
                <c:pt idx="1168">
                  <c:v>40415</c:v>
                </c:pt>
                <c:pt idx="1169">
                  <c:v>40416</c:v>
                </c:pt>
                <c:pt idx="1170">
                  <c:v>40417</c:v>
                </c:pt>
                <c:pt idx="1171">
                  <c:v>40420</c:v>
                </c:pt>
                <c:pt idx="1172">
                  <c:v>40421</c:v>
                </c:pt>
                <c:pt idx="1173">
                  <c:v>40422</c:v>
                </c:pt>
                <c:pt idx="1174">
                  <c:v>40423</c:v>
                </c:pt>
                <c:pt idx="1175">
                  <c:v>40424</c:v>
                </c:pt>
                <c:pt idx="1176">
                  <c:v>40427</c:v>
                </c:pt>
                <c:pt idx="1177">
                  <c:v>40429</c:v>
                </c:pt>
                <c:pt idx="1178">
                  <c:v>40430</c:v>
                </c:pt>
                <c:pt idx="1179">
                  <c:v>40431</c:v>
                </c:pt>
                <c:pt idx="1180">
                  <c:v>40434</c:v>
                </c:pt>
                <c:pt idx="1181">
                  <c:v>40435</c:v>
                </c:pt>
                <c:pt idx="1182">
                  <c:v>40436</c:v>
                </c:pt>
                <c:pt idx="1183">
                  <c:v>40437</c:v>
                </c:pt>
                <c:pt idx="1184">
                  <c:v>40438</c:v>
                </c:pt>
                <c:pt idx="1185">
                  <c:v>40441</c:v>
                </c:pt>
                <c:pt idx="1186">
                  <c:v>40442</c:v>
                </c:pt>
                <c:pt idx="1187">
                  <c:v>40443</c:v>
                </c:pt>
                <c:pt idx="1188">
                  <c:v>40444</c:v>
                </c:pt>
                <c:pt idx="1189">
                  <c:v>40445</c:v>
                </c:pt>
                <c:pt idx="1190">
                  <c:v>40448</c:v>
                </c:pt>
                <c:pt idx="1191">
                  <c:v>40449</c:v>
                </c:pt>
                <c:pt idx="1192">
                  <c:v>40450</c:v>
                </c:pt>
                <c:pt idx="1193">
                  <c:v>40451</c:v>
                </c:pt>
                <c:pt idx="1194">
                  <c:v>40452</c:v>
                </c:pt>
                <c:pt idx="1195">
                  <c:v>40455</c:v>
                </c:pt>
                <c:pt idx="1196">
                  <c:v>40456</c:v>
                </c:pt>
                <c:pt idx="1197">
                  <c:v>40457</c:v>
                </c:pt>
                <c:pt idx="1198">
                  <c:v>40458</c:v>
                </c:pt>
                <c:pt idx="1199">
                  <c:v>40459</c:v>
                </c:pt>
                <c:pt idx="1200">
                  <c:v>40462</c:v>
                </c:pt>
                <c:pt idx="1201">
                  <c:v>40464</c:v>
                </c:pt>
                <c:pt idx="1202">
                  <c:v>40465</c:v>
                </c:pt>
                <c:pt idx="1203">
                  <c:v>40466</c:v>
                </c:pt>
                <c:pt idx="1204">
                  <c:v>40469</c:v>
                </c:pt>
                <c:pt idx="1205">
                  <c:v>40470</c:v>
                </c:pt>
                <c:pt idx="1206">
                  <c:v>40471</c:v>
                </c:pt>
                <c:pt idx="1207">
                  <c:v>40472</c:v>
                </c:pt>
                <c:pt idx="1208">
                  <c:v>40473</c:v>
                </c:pt>
                <c:pt idx="1209">
                  <c:v>40476</c:v>
                </c:pt>
                <c:pt idx="1210">
                  <c:v>40477</c:v>
                </c:pt>
                <c:pt idx="1211">
                  <c:v>40478</c:v>
                </c:pt>
                <c:pt idx="1212">
                  <c:v>40479</c:v>
                </c:pt>
                <c:pt idx="1213">
                  <c:v>40480</c:v>
                </c:pt>
                <c:pt idx="1214">
                  <c:v>40483</c:v>
                </c:pt>
                <c:pt idx="1215">
                  <c:v>40485</c:v>
                </c:pt>
                <c:pt idx="1216">
                  <c:v>40486</c:v>
                </c:pt>
                <c:pt idx="1217">
                  <c:v>40487</c:v>
                </c:pt>
                <c:pt idx="1218">
                  <c:v>40490</c:v>
                </c:pt>
                <c:pt idx="1219">
                  <c:v>40491</c:v>
                </c:pt>
                <c:pt idx="1220">
                  <c:v>40492</c:v>
                </c:pt>
                <c:pt idx="1221">
                  <c:v>40493</c:v>
                </c:pt>
                <c:pt idx="1222">
                  <c:v>40494</c:v>
                </c:pt>
                <c:pt idx="1223">
                  <c:v>40498</c:v>
                </c:pt>
                <c:pt idx="1224">
                  <c:v>40499</c:v>
                </c:pt>
                <c:pt idx="1225">
                  <c:v>40500</c:v>
                </c:pt>
                <c:pt idx="1226">
                  <c:v>40501</c:v>
                </c:pt>
                <c:pt idx="1227">
                  <c:v>40504</c:v>
                </c:pt>
                <c:pt idx="1228">
                  <c:v>40505</c:v>
                </c:pt>
                <c:pt idx="1229">
                  <c:v>40506</c:v>
                </c:pt>
                <c:pt idx="1230">
                  <c:v>40507</c:v>
                </c:pt>
                <c:pt idx="1231">
                  <c:v>40508</c:v>
                </c:pt>
                <c:pt idx="1232">
                  <c:v>40511</c:v>
                </c:pt>
                <c:pt idx="1233">
                  <c:v>40512</c:v>
                </c:pt>
                <c:pt idx="1234">
                  <c:v>40513</c:v>
                </c:pt>
                <c:pt idx="1235">
                  <c:v>40514</c:v>
                </c:pt>
                <c:pt idx="1236">
                  <c:v>40515</c:v>
                </c:pt>
                <c:pt idx="1237">
                  <c:v>40518</c:v>
                </c:pt>
                <c:pt idx="1238">
                  <c:v>40519</c:v>
                </c:pt>
                <c:pt idx="1239">
                  <c:v>40520</c:v>
                </c:pt>
                <c:pt idx="1240">
                  <c:v>40521</c:v>
                </c:pt>
                <c:pt idx="1241">
                  <c:v>40522</c:v>
                </c:pt>
                <c:pt idx="1242">
                  <c:v>40525</c:v>
                </c:pt>
                <c:pt idx="1243">
                  <c:v>40526</c:v>
                </c:pt>
                <c:pt idx="1244">
                  <c:v>40527</c:v>
                </c:pt>
                <c:pt idx="1245">
                  <c:v>40528</c:v>
                </c:pt>
                <c:pt idx="1246">
                  <c:v>40529</c:v>
                </c:pt>
                <c:pt idx="1247">
                  <c:v>40532</c:v>
                </c:pt>
                <c:pt idx="1248">
                  <c:v>40533</c:v>
                </c:pt>
                <c:pt idx="1249">
                  <c:v>40534</c:v>
                </c:pt>
                <c:pt idx="1250">
                  <c:v>40535</c:v>
                </c:pt>
                <c:pt idx="1251">
                  <c:v>40539</c:v>
                </c:pt>
                <c:pt idx="1252">
                  <c:v>40540</c:v>
                </c:pt>
                <c:pt idx="1253">
                  <c:v>40541</c:v>
                </c:pt>
                <c:pt idx="1254">
                  <c:v>40542</c:v>
                </c:pt>
                <c:pt idx="1255">
                  <c:v>40546</c:v>
                </c:pt>
                <c:pt idx="1256">
                  <c:v>40547</c:v>
                </c:pt>
                <c:pt idx="1257">
                  <c:v>40548</c:v>
                </c:pt>
                <c:pt idx="1258">
                  <c:v>40549</c:v>
                </c:pt>
                <c:pt idx="1259">
                  <c:v>40550</c:v>
                </c:pt>
                <c:pt idx="1260">
                  <c:v>40553</c:v>
                </c:pt>
                <c:pt idx="1261">
                  <c:v>40554</c:v>
                </c:pt>
                <c:pt idx="1262">
                  <c:v>40555</c:v>
                </c:pt>
                <c:pt idx="1263">
                  <c:v>40556</c:v>
                </c:pt>
                <c:pt idx="1264">
                  <c:v>40557</c:v>
                </c:pt>
                <c:pt idx="1265">
                  <c:v>40560</c:v>
                </c:pt>
                <c:pt idx="1266">
                  <c:v>40561</c:v>
                </c:pt>
                <c:pt idx="1267">
                  <c:v>40562</c:v>
                </c:pt>
                <c:pt idx="1268">
                  <c:v>40563</c:v>
                </c:pt>
                <c:pt idx="1269">
                  <c:v>40564</c:v>
                </c:pt>
                <c:pt idx="1270">
                  <c:v>40567</c:v>
                </c:pt>
                <c:pt idx="1271">
                  <c:v>40569</c:v>
                </c:pt>
                <c:pt idx="1272">
                  <c:v>40570</c:v>
                </c:pt>
                <c:pt idx="1273">
                  <c:v>40571</c:v>
                </c:pt>
                <c:pt idx="1274">
                  <c:v>40574</c:v>
                </c:pt>
                <c:pt idx="1275">
                  <c:v>40575</c:v>
                </c:pt>
                <c:pt idx="1276">
                  <c:v>40576</c:v>
                </c:pt>
                <c:pt idx="1277">
                  <c:v>40577</c:v>
                </c:pt>
                <c:pt idx="1278">
                  <c:v>40578</c:v>
                </c:pt>
                <c:pt idx="1279">
                  <c:v>40581</c:v>
                </c:pt>
                <c:pt idx="1280">
                  <c:v>40582</c:v>
                </c:pt>
                <c:pt idx="1281">
                  <c:v>40583</c:v>
                </c:pt>
                <c:pt idx="1282">
                  <c:v>40584</c:v>
                </c:pt>
                <c:pt idx="1283">
                  <c:v>40585</c:v>
                </c:pt>
                <c:pt idx="1284">
                  <c:v>40588</c:v>
                </c:pt>
                <c:pt idx="1285">
                  <c:v>40589</c:v>
                </c:pt>
                <c:pt idx="1286">
                  <c:v>40590</c:v>
                </c:pt>
                <c:pt idx="1287">
                  <c:v>40591</c:v>
                </c:pt>
                <c:pt idx="1288">
                  <c:v>40592</c:v>
                </c:pt>
                <c:pt idx="1289">
                  <c:v>40595</c:v>
                </c:pt>
                <c:pt idx="1290">
                  <c:v>40596</c:v>
                </c:pt>
                <c:pt idx="1291">
                  <c:v>40597</c:v>
                </c:pt>
                <c:pt idx="1292">
                  <c:v>40598</c:v>
                </c:pt>
                <c:pt idx="1293">
                  <c:v>40599</c:v>
                </c:pt>
                <c:pt idx="1294">
                  <c:v>40602</c:v>
                </c:pt>
                <c:pt idx="1295">
                  <c:v>40603</c:v>
                </c:pt>
                <c:pt idx="1296">
                  <c:v>40604</c:v>
                </c:pt>
                <c:pt idx="1297">
                  <c:v>40605</c:v>
                </c:pt>
                <c:pt idx="1298">
                  <c:v>40606</c:v>
                </c:pt>
                <c:pt idx="1299">
                  <c:v>40611</c:v>
                </c:pt>
                <c:pt idx="1300">
                  <c:v>40612</c:v>
                </c:pt>
                <c:pt idx="1301">
                  <c:v>40613</c:v>
                </c:pt>
                <c:pt idx="1302">
                  <c:v>40616</c:v>
                </c:pt>
                <c:pt idx="1303">
                  <c:v>40617</c:v>
                </c:pt>
                <c:pt idx="1304">
                  <c:v>40618</c:v>
                </c:pt>
                <c:pt idx="1305">
                  <c:v>40619</c:v>
                </c:pt>
                <c:pt idx="1306">
                  <c:v>40620</c:v>
                </c:pt>
                <c:pt idx="1307">
                  <c:v>40623</c:v>
                </c:pt>
                <c:pt idx="1308">
                  <c:v>40624</c:v>
                </c:pt>
                <c:pt idx="1309">
                  <c:v>40625</c:v>
                </c:pt>
                <c:pt idx="1310">
                  <c:v>40626</c:v>
                </c:pt>
                <c:pt idx="1311">
                  <c:v>40627</c:v>
                </c:pt>
                <c:pt idx="1312">
                  <c:v>40630</c:v>
                </c:pt>
                <c:pt idx="1313">
                  <c:v>40631</c:v>
                </c:pt>
                <c:pt idx="1314">
                  <c:v>40632</c:v>
                </c:pt>
                <c:pt idx="1315">
                  <c:v>40633</c:v>
                </c:pt>
                <c:pt idx="1316">
                  <c:v>40634</c:v>
                </c:pt>
                <c:pt idx="1317">
                  <c:v>40637</c:v>
                </c:pt>
                <c:pt idx="1318">
                  <c:v>40638</c:v>
                </c:pt>
                <c:pt idx="1319">
                  <c:v>40639</c:v>
                </c:pt>
                <c:pt idx="1320">
                  <c:v>40640</c:v>
                </c:pt>
                <c:pt idx="1321">
                  <c:v>40641</c:v>
                </c:pt>
                <c:pt idx="1322">
                  <c:v>40644</c:v>
                </c:pt>
                <c:pt idx="1323">
                  <c:v>40645</c:v>
                </c:pt>
                <c:pt idx="1324">
                  <c:v>40646</c:v>
                </c:pt>
                <c:pt idx="1325">
                  <c:v>40647</c:v>
                </c:pt>
                <c:pt idx="1326">
                  <c:v>40648</c:v>
                </c:pt>
                <c:pt idx="1327">
                  <c:v>40651</c:v>
                </c:pt>
                <c:pt idx="1328">
                  <c:v>40652</c:v>
                </c:pt>
                <c:pt idx="1329">
                  <c:v>40653</c:v>
                </c:pt>
                <c:pt idx="1330">
                  <c:v>40658</c:v>
                </c:pt>
                <c:pt idx="1331">
                  <c:v>40659</c:v>
                </c:pt>
                <c:pt idx="1332">
                  <c:v>40660</c:v>
                </c:pt>
                <c:pt idx="1333">
                  <c:v>40661</c:v>
                </c:pt>
                <c:pt idx="1334">
                  <c:v>40662</c:v>
                </c:pt>
                <c:pt idx="1335">
                  <c:v>40665</c:v>
                </c:pt>
                <c:pt idx="1336">
                  <c:v>40666</c:v>
                </c:pt>
                <c:pt idx="1337">
                  <c:v>40667</c:v>
                </c:pt>
                <c:pt idx="1338">
                  <c:v>40668</c:v>
                </c:pt>
                <c:pt idx="1339">
                  <c:v>40669</c:v>
                </c:pt>
                <c:pt idx="1340">
                  <c:v>40672</c:v>
                </c:pt>
                <c:pt idx="1341">
                  <c:v>40673</c:v>
                </c:pt>
                <c:pt idx="1342">
                  <c:v>40674</c:v>
                </c:pt>
                <c:pt idx="1343">
                  <c:v>40675</c:v>
                </c:pt>
                <c:pt idx="1344">
                  <c:v>40676</c:v>
                </c:pt>
                <c:pt idx="1345">
                  <c:v>40679</c:v>
                </c:pt>
                <c:pt idx="1346">
                  <c:v>40680</c:v>
                </c:pt>
                <c:pt idx="1347">
                  <c:v>40681</c:v>
                </c:pt>
                <c:pt idx="1348">
                  <c:v>40682</c:v>
                </c:pt>
                <c:pt idx="1349">
                  <c:v>40683</c:v>
                </c:pt>
                <c:pt idx="1350">
                  <c:v>40686</c:v>
                </c:pt>
                <c:pt idx="1351">
                  <c:v>40687</c:v>
                </c:pt>
                <c:pt idx="1352">
                  <c:v>40688</c:v>
                </c:pt>
                <c:pt idx="1353">
                  <c:v>40689</c:v>
                </c:pt>
                <c:pt idx="1354">
                  <c:v>40690</c:v>
                </c:pt>
                <c:pt idx="1355">
                  <c:v>40693</c:v>
                </c:pt>
                <c:pt idx="1356">
                  <c:v>40694</c:v>
                </c:pt>
                <c:pt idx="1357">
                  <c:v>40695</c:v>
                </c:pt>
                <c:pt idx="1358">
                  <c:v>40696</c:v>
                </c:pt>
                <c:pt idx="1359">
                  <c:v>40697</c:v>
                </c:pt>
                <c:pt idx="1360">
                  <c:v>40700</c:v>
                </c:pt>
                <c:pt idx="1361">
                  <c:v>40701</c:v>
                </c:pt>
                <c:pt idx="1362">
                  <c:v>40702</c:v>
                </c:pt>
                <c:pt idx="1363">
                  <c:v>40703</c:v>
                </c:pt>
                <c:pt idx="1364">
                  <c:v>40704</c:v>
                </c:pt>
                <c:pt idx="1365">
                  <c:v>40707</c:v>
                </c:pt>
                <c:pt idx="1366">
                  <c:v>40708</c:v>
                </c:pt>
                <c:pt idx="1367">
                  <c:v>40709</c:v>
                </c:pt>
                <c:pt idx="1368">
                  <c:v>40710</c:v>
                </c:pt>
                <c:pt idx="1369">
                  <c:v>40711</c:v>
                </c:pt>
                <c:pt idx="1370">
                  <c:v>40714</c:v>
                </c:pt>
                <c:pt idx="1371">
                  <c:v>40715</c:v>
                </c:pt>
                <c:pt idx="1372">
                  <c:v>40716</c:v>
                </c:pt>
                <c:pt idx="1373">
                  <c:v>40718</c:v>
                </c:pt>
                <c:pt idx="1374">
                  <c:v>40721</c:v>
                </c:pt>
                <c:pt idx="1375">
                  <c:v>40722</c:v>
                </c:pt>
                <c:pt idx="1376">
                  <c:v>40723</c:v>
                </c:pt>
                <c:pt idx="1377">
                  <c:v>40724</c:v>
                </c:pt>
                <c:pt idx="1378">
                  <c:v>40725</c:v>
                </c:pt>
                <c:pt idx="1379">
                  <c:v>40728</c:v>
                </c:pt>
                <c:pt idx="1380">
                  <c:v>40729</c:v>
                </c:pt>
                <c:pt idx="1381">
                  <c:v>40730</c:v>
                </c:pt>
                <c:pt idx="1382">
                  <c:v>40731</c:v>
                </c:pt>
                <c:pt idx="1383">
                  <c:v>40732</c:v>
                </c:pt>
                <c:pt idx="1384">
                  <c:v>40735</c:v>
                </c:pt>
                <c:pt idx="1385">
                  <c:v>40736</c:v>
                </c:pt>
                <c:pt idx="1386">
                  <c:v>40737</c:v>
                </c:pt>
                <c:pt idx="1387">
                  <c:v>40738</c:v>
                </c:pt>
                <c:pt idx="1388">
                  <c:v>40739</c:v>
                </c:pt>
                <c:pt idx="1389">
                  <c:v>40742</c:v>
                </c:pt>
                <c:pt idx="1390">
                  <c:v>40743</c:v>
                </c:pt>
                <c:pt idx="1391">
                  <c:v>40744</c:v>
                </c:pt>
                <c:pt idx="1392">
                  <c:v>40745</c:v>
                </c:pt>
                <c:pt idx="1393">
                  <c:v>40746</c:v>
                </c:pt>
                <c:pt idx="1394">
                  <c:v>40749</c:v>
                </c:pt>
                <c:pt idx="1395">
                  <c:v>40750</c:v>
                </c:pt>
                <c:pt idx="1396">
                  <c:v>40751</c:v>
                </c:pt>
                <c:pt idx="1397">
                  <c:v>40752</c:v>
                </c:pt>
                <c:pt idx="1398">
                  <c:v>40753</c:v>
                </c:pt>
                <c:pt idx="1399">
                  <c:v>40756</c:v>
                </c:pt>
                <c:pt idx="1400">
                  <c:v>40757</c:v>
                </c:pt>
                <c:pt idx="1401">
                  <c:v>40758</c:v>
                </c:pt>
                <c:pt idx="1402">
                  <c:v>40759</c:v>
                </c:pt>
                <c:pt idx="1403">
                  <c:v>40760</c:v>
                </c:pt>
                <c:pt idx="1404">
                  <c:v>40763</c:v>
                </c:pt>
                <c:pt idx="1405">
                  <c:v>40764</c:v>
                </c:pt>
                <c:pt idx="1406">
                  <c:v>40765</c:v>
                </c:pt>
                <c:pt idx="1407">
                  <c:v>40766</c:v>
                </c:pt>
                <c:pt idx="1408">
                  <c:v>40767</c:v>
                </c:pt>
                <c:pt idx="1409">
                  <c:v>40770</c:v>
                </c:pt>
                <c:pt idx="1410">
                  <c:v>40771</c:v>
                </c:pt>
                <c:pt idx="1411">
                  <c:v>40772</c:v>
                </c:pt>
                <c:pt idx="1412">
                  <c:v>40773</c:v>
                </c:pt>
                <c:pt idx="1413">
                  <c:v>40774</c:v>
                </c:pt>
                <c:pt idx="1414">
                  <c:v>40777</c:v>
                </c:pt>
                <c:pt idx="1415">
                  <c:v>40778</c:v>
                </c:pt>
                <c:pt idx="1416">
                  <c:v>40779</c:v>
                </c:pt>
                <c:pt idx="1417">
                  <c:v>40780</c:v>
                </c:pt>
                <c:pt idx="1418">
                  <c:v>40781</c:v>
                </c:pt>
                <c:pt idx="1419">
                  <c:v>40784</c:v>
                </c:pt>
                <c:pt idx="1420">
                  <c:v>40785</c:v>
                </c:pt>
                <c:pt idx="1421">
                  <c:v>40786</c:v>
                </c:pt>
                <c:pt idx="1422">
                  <c:v>40787</c:v>
                </c:pt>
                <c:pt idx="1423">
                  <c:v>40788</c:v>
                </c:pt>
                <c:pt idx="1424">
                  <c:v>40791</c:v>
                </c:pt>
                <c:pt idx="1425">
                  <c:v>40792</c:v>
                </c:pt>
                <c:pt idx="1426">
                  <c:v>40794</c:v>
                </c:pt>
                <c:pt idx="1427">
                  <c:v>40795</c:v>
                </c:pt>
                <c:pt idx="1428">
                  <c:v>40798</c:v>
                </c:pt>
                <c:pt idx="1429">
                  <c:v>40799</c:v>
                </c:pt>
                <c:pt idx="1430">
                  <c:v>40800</c:v>
                </c:pt>
                <c:pt idx="1431">
                  <c:v>40801</c:v>
                </c:pt>
                <c:pt idx="1432">
                  <c:v>40802</c:v>
                </c:pt>
                <c:pt idx="1433">
                  <c:v>40805</c:v>
                </c:pt>
                <c:pt idx="1434">
                  <c:v>40806</c:v>
                </c:pt>
                <c:pt idx="1435">
                  <c:v>40807</c:v>
                </c:pt>
                <c:pt idx="1436">
                  <c:v>40808</c:v>
                </c:pt>
                <c:pt idx="1437">
                  <c:v>40809</c:v>
                </c:pt>
                <c:pt idx="1438">
                  <c:v>40812</c:v>
                </c:pt>
                <c:pt idx="1439">
                  <c:v>40813</c:v>
                </c:pt>
                <c:pt idx="1440">
                  <c:v>40814</c:v>
                </c:pt>
                <c:pt idx="1441">
                  <c:v>40815</c:v>
                </c:pt>
                <c:pt idx="1442">
                  <c:v>40816</c:v>
                </c:pt>
                <c:pt idx="1443">
                  <c:v>40819</c:v>
                </c:pt>
                <c:pt idx="1444">
                  <c:v>40820</c:v>
                </c:pt>
                <c:pt idx="1445">
                  <c:v>40821</c:v>
                </c:pt>
                <c:pt idx="1446">
                  <c:v>40822</c:v>
                </c:pt>
                <c:pt idx="1447">
                  <c:v>40823</c:v>
                </c:pt>
                <c:pt idx="1448">
                  <c:v>40826</c:v>
                </c:pt>
                <c:pt idx="1449">
                  <c:v>40827</c:v>
                </c:pt>
                <c:pt idx="1450">
                  <c:v>40829</c:v>
                </c:pt>
                <c:pt idx="1451">
                  <c:v>40830</c:v>
                </c:pt>
                <c:pt idx="1452">
                  <c:v>40833</c:v>
                </c:pt>
                <c:pt idx="1453">
                  <c:v>40834</c:v>
                </c:pt>
                <c:pt idx="1454">
                  <c:v>40835</c:v>
                </c:pt>
                <c:pt idx="1455">
                  <c:v>40836</c:v>
                </c:pt>
                <c:pt idx="1456">
                  <c:v>40837</c:v>
                </c:pt>
                <c:pt idx="1457">
                  <c:v>40840</c:v>
                </c:pt>
                <c:pt idx="1458">
                  <c:v>40841</c:v>
                </c:pt>
                <c:pt idx="1459">
                  <c:v>40842</c:v>
                </c:pt>
                <c:pt idx="1460">
                  <c:v>40843</c:v>
                </c:pt>
                <c:pt idx="1461">
                  <c:v>40844</c:v>
                </c:pt>
                <c:pt idx="1462">
                  <c:v>40847</c:v>
                </c:pt>
                <c:pt idx="1463">
                  <c:v>40848</c:v>
                </c:pt>
                <c:pt idx="1464">
                  <c:v>40850</c:v>
                </c:pt>
                <c:pt idx="1465">
                  <c:v>40851</c:v>
                </c:pt>
                <c:pt idx="1466">
                  <c:v>40854</c:v>
                </c:pt>
                <c:pt idx="1467">
                  <c:v>40855</c:v>
                </c:pt>
                <c:pt idx="1468">
                  <c:v>40856</c:v>
                </c:pt>
                <c:pt idx="1469">
                  <c:v>40857</c:v>
                </c:pt>
                <c:pt idx="1470">
                  <c:v>40858</c:v>
                </c:pt>
                <c:pt idx="1471">
                  <c:v>40861</c:v>
                </c:pt>
                <c:pt idx="1472">
                  <c:v>40863</c:v>
                </c:pt>
                <c:pt idx="1473">
                  <c:v>40864</c:v>
                </c:pt>
                <c:pt idx="1474">
                  <c:v>40865</c:v>
                </c:pt>
                <c:pt idx="1475">
                  <c:v>40868</c:v>
                </c:pt>
                <c:pt idx="1476">
                  <c:v>40869</c:v>
                </c:pt>
                <c:pt idx="1477">
                  <c:v>40870</c:v>
                </c:pt>
                <c:pt idx="1478">
                  <c:v>40871</c:v>
                </c:pt>
                <c:pt idx="1479">
                  <c:v>40872</c:v>
                </c:pt>
                <c:pt idx="1480">
                  <c:v>40875</c:v>
                </c:pt>
                <c:pt idx="1481">
                  <c:v>40876</c:v>
                </c:pt>
                <c:pt idx="1482">
                  <c:v>40877</c:v>
                </c:pt>
                <c:pt idx="1483">
                  <c:v>40878</c:v>
                </c:pt>
                <c:pt idx="1484">
                  <c:v>40879</c:v>
                </c:pt>
                <c:pt idx="1485">
                  <c:v>40882</c:v>
                </c:pt>
                <c:pt idx="1486">
                  <c:v>40883</c:v>
                </c:pt>
                <c:pt idx="1487">
                  <c:v>40884</c:v>
                </c:pt>
                <c:pt idx="1488">
                  <c:v>40885</c:v>
                </c:pt>
                <c:pt idx="1489">
                  <c:v>40886</c:v>
                </c:pt>
                <c:pt idx="1490">
                  <c:v>40889</c:v>
                </c:pt>
                <c:pt idx="1491">
                  <c:v>40890</c:v>
                </c:pt>
                <c:pt idx="1492">
                  <c:v>40891</c:v>
                </c:pt>
                <c:pt idx="1493">
                  <c:v>40892</c:v>
                </c:pt>
                <c:pt idx="1494">
                  <c:v>40893</c:v>
                </c:pt>
                <c:pt idx="1495">
                  <c:v>40896</c:v>
                </c:pt>
                <c:pt idx="1496">
                  <c:v>40897</c:v>
                </c:pt>
                <c:pt idx="1497">
                  <c:v>40898</c:v>
                </c:pt>
                <c:pt idx="1498">
                  <c:v>40899</c:v>
                </c:pt>
                <c:pt idx="1499">
                  <c:v>40900</c:v>
                </c:pt>
                <c:pt idx="1500">
                  <c:v>40903</c:v>
                </c:pt>
                <c:pt idx="1501">
                  <c:v>40904</c:v>
                </c:pt>
                <c:pt idx="1502">
                  <c:v>40905</c:v>
                </c:pt>
                <c:pt idx="1503">
                  <c:v>40906</c:v>
                </c:pt>
                <c:pt idx="1504">
                  <c:v>40910</c:v>
                </c:pt>
                <c:pt idx="1505">
                  <c:v>40911</c:v>
                </c:pt>
                <c:pt idx="1506">
                  <c:v>40912</c:v>
                </c:pt>
                <c:pt idx="1507">
                  <c:v>40913</c:v>
                </c:pt>
                <c:pt idx="1508">
                  <c:v>40914</c:v>
                </c:pt>
                <c:pt idx="1509">
                  <c:v>40917</c:v>
                </c:pt>
                <c:pt idx="1510">
                  <c:v>40918</c:v>
                </c:pt>
                <c:pt idx="1511">
                  <c:v>40919</c:v>
                </c:pt>
                <c:pt idx="1512">
                  <c:v>40920</c:v>
                </c:pt>
                <c:pt idx="1513">
                  <c:v>40921</c:v>
                </c:pt>
                <c:pt idx="1514">
                  <c:v>40924</c:v>
                </c:pt>
                <c:pt idx="1515">
                  <c:v>40925</c:v>
                </c:pt>
                <c:pt idx="1516">
                  <c:v>40926</c:v>
                </c:pt>
                <c:pt idx="1517">
                  <c:v>40927</c:v>
                </c:pt>
                <c:pt idx="1518">
                  <c:v>40928</c:v>
                </c:pt>
                <c:pt idx="1519">
                  <c:v>40931</c:v>
                </c:pt>
                <c:pt idx="1520">
                  <c:v>40932</c:v>
                </c:pt>
                <c:pt idx="1521">
                  <c:v>40934</c:v>
                </c:pt>
                <c:pt idx="1522">
                  <c:v>40935</c:v>
                </c:pt>
                <c:pt idx="1523">
                  <c:v>40938</c:v>
                </c:pt>
                <c:pt idx="1524">
                  <c:v>40939</c:v>
                </c:pt>
                <c:pt idx="1525">
                  <c:v>40940</c:v>
                </c:pt>
                <c:pt idx="1526">
                  <c:v>40941</c:v>
                </c:pt>
                <c:pt idx="1527">
                  <c:v>40942</c:v>
                </c:pt>
                <c:pt idx="1528">
                  <c:v>40945</c:v>
                </c:pt>
                <c:pt idx="1529">
                  <c:v>40946</c:v>
                </c:pt>
                <c:pt idx="1530">
                  <c:v>40947</c:v>
                </c:pt>
                <c:pt idx="1531">
                  <c:v>40948</c:v>
                </c:pt>
                <c:pt idx="1532">
                  <c:v>40949</c:v>
                </c:pt>
                <c:pt idx="1533">
                  <c:v>40952</c:v>
                </c:pt>
                <c:pt idx="1534">
                  <c:v>40953</c:v>
                </c:pt>
                <c:pt idx="1535">
                  <c:v>40954</c:v>
                </c:pt>
                <c:pt idx="1536">
                  <c:v>40955</c:v>
                </c:pt>
                <c:pt idx="1537">
                  <c:v>40956</c:v>
                </c:pt>
                <c:pt idx="1538">
                  <c:v>40961</c:v>
                </c:pt>
                <c:pt idx="1539">
                  <c:v>40962</c:v>
                </c:pt>
                <c:pt idx="1540">
                  <c:v>40963</c:v>
                </c:pt>
                <c:pt idx="1541">
                  <c:v>40966</c:v>
                </c:pt>
                <c:pt idx="1542">
                  <c:v>40967</c:v>
                </c:pt>
                <c:pt idx="1543">
                  <c:v>40968</c:v>
                </c:pt>
                <c:pt idx="1544">
                  <c:v>40969</c:v>
                </c:pt>
                <c:pt idx="1545">
                  <c:v>40970</c:v>
                </c:pt>
                <c:pt idx="1546">
                  <c:v>40973</c:v>
                </c:pt>
                <c:pt idx="1547">
                  <c:v>40974</c:v>
                </c:pt>
                <c:pt idx="1548">
                  <c:v>40975</c:v>
                </c:pt>
                <c:pt idx="1549">
                  <c:v>40976</c:v>
                </c:pt>
                <c:pt idx="1550">
                  <c:v>40977</c:v>
                </c:pt>
                <c:pt idx="1551">
                  <c:v>40980</c:v>
                </c:pt>
                <c:pt idx="1552">
                  <c:v>40981</c:v>
                </c:pt>
                <c:pt idx="1553">
                  <c:v>40982</c:v>
                </c:pt>
                <c:pt idx="1554">
                  <c:v>40983</c:v>
                </c:pt>
                <c:pt idx="1555">
                  <c:v>40984</c:v>
                </c:pt>
                <c:pt idx="1556">
                  <c:v>40987</c:v>
                </c:pt>
                <c:pt idx="1557">
                  <c:v>40988</c:v>
                </c:pt>
                <c:pt idx="1558">
                  <c:v>40989</c:v>
                </c:pt>
                <c:pt idx="1559">
                  <c:v>40990</c:v>
                </c:pt>
                <c:pt idx="1560">
                  <c:v>40991</c:v>
                </c:pt>
                <c:pt idx="1561">
                  <c:v>40994</c:v>
                </c:pt>
                <c:pt idx="1562">
                  <c:v>40995</c:v>
                </c:pt>
                <c:pt idx="1563">
                  <c:v>40996</c:v>
                </c:pt>
                <c:pt idx="1564">
                  <c:v>40997</c:v>
                </c:pt>
                <c:pt idx="1565">
                  <c:v>40998</c:v>
                </c:pt>
                <c:pt idx="1566">
                  <c:v>41001</c:v>
                </c:pt>
                <c:pt idx="1567">
                  <c:v>41002</c:v>
                </c:pt>
                <c:pt idx="1568">
                  <c:v>41003</c:v>
                </c:pt>
                <c:pt idx="1569">
                  <c:v>41004</c:v>
                </c:pt>
                <c:pt idx="1570">
                  <c:v>41008</c:v>
                </c:pt>
                <c:pt idx="1571">
                  <c:v>41009</c:v>
                </c:pt>
                <c:pt idx="1572">
                  <c:v>41010</c:v>
                </c:pt>
                <c:pt idx="1573">
                  <c:v>41011</c:v>
                </c:pt>
                <c:pt idx="1574">
                  <c:v>41012</c:v>
                </c:pt>
                <c:pt idx="1575">
                  <c:v>41015</c:v>
                </c:pt>
                <c:pt idx="1576">
                  <c:v>41016</c:v>
                </c:pt>
                <c:pt idx="1577">
                  <c:v>41017</c:v>
                </c:pt>
                <c:pt idx="1578">
                  <c:v>41018</c:v>
                </c:pt>
                <c:pt idx="1579">
                  <c:v>41019</c:v>
                </c:pt>
                <c:pt idx="1580">
                  <c:v>41022</c:v>
                </c:pt>
                <c:pt idx="1581">
                  <c:v>41023</c:v>
                </c:pt>
                <c:pt idx="1582">
                  <c:v>41024</c:v>
                </c:pt>
                <c:pt idx="1583">
                  <c:v>41025</c:v>
                </c:pt>
                <c:pt idx="1584">
                  <c:v>41026</c:v>
                </c:pt>
                <c:pt idx="1585">
                  <c:v>41029</c:v>
                </c:pt>
                <c:pt idx="1586">
                  <c:v>41031</c:v>
                </c:pt>
                <c:pt idx="1587">
                  <c:v>41032</c:v>
                </c:pt>
                <c:pt idx="1588">
                  <c:v>41033</c:v>
                </c:pt>
                <c:pt idx="1589">
                  <c:v>41036</c:v>
                </c:pt>
                <c:pt idx="1590">
                  <c:v>41037</c:v>
                </c:pt>
                <c:pt idx="1591">
                  <c:v>41038</c:v>
                </c:pt>
                <c:pt idx="1592">
                  <c:v>41039</c:v>
                </c:pt>
                <c:pt idx="1593">
                  <c:v>41040</c:v>
                </c:pt>
                <c:pt idx="1594">
                  <c:v>41043</c:v>
                </c:pt>
                <c:pt idx="1595">
                  <c:v>41044</c:v>
                </c:pt>
                <c:pt idx="1596">
                  <c:v>41045</c:v>
                </c:pt>
                <c:pt idx="1597">
                  <c:v>41046</c:v>
                </c:pt>
                <c:pt idx="1598">
                  <c:v>41047</c:v>
                </c:pt>
                <c:pt idx="1599">
                  <c:v>41050</c:v>
                </c:pt>
                <c:pt idx="1600">
                  <c:v>41051</c:v>
                </c:pt>
                <c:pt idx="1601">
                  <c:v>41052</c:v>
                </c:pt>
                <c:pt idx="1602">
                  <c:v>41053</c:v>
                </c:pt>
                <c:pt idx="1603">
                  <c:v>41054</c:v>
                </c:pt>
                <c:pt idx="1604">
                  <c:v>41057</c:v>
                </c:pt>
                <c:pt idx="1605">
                  <c:v>41058</c:v>
                </c:pt>
                <c:pt idx="1606">
                  <c:v>41059</c:v>
                </c:pt>
                <c:pt idx="1607">
                  <c:v>41060</c:v>
                </c:pt>
                <c:pt idx="1608">
                  <c:v>41061</c:v>
                </c:pt>
                <c:pt idx="1609">
                  <c:v>41064</c:v>
                </c:pt>
                <c:pt idx="1610">
                  <c:v>41065</c:v>
                </c:pt>
                <c:pt idx="1611">
                  <c:v>41066</c:v>
                </c:pt>
                <c:pt idx="1612">
                  <c:v>41068</c:v>
                </c:pt>
                <c:pt idx="1613">
                  <c:v>41071</c:v>
                </c:pt>
                <c:pt idx="1614">
                  <c:v>41072</c:v>
                </c:pt>
                <c:pt idx="1615">
                  <c:v>41073</c:v>
                </c:pt>
                <c:pt idx="1616">
                  <c:v>41074</c:v>
                </c:pt>
                <c:pt idx="1617">
                  <c:v>41075</c:v>
                </c:pt>
                <c:pt idx="1618">
                  <c:v>41078</c:v>
                </c:pt>
                <c:pt idx="1619">
                  <c:v>41079</c:v>
                </c:pt>
                <c:pt idx="1620">
                  <c:v>41080</c:v>
                </c:pt>
                <c:pt idx="1621">
                  <c:v>41081</c:v>
                </c:pt>
                <c:pt idx="1622">
                  <c:v>41082</c:v>
                </c:pt>
                <c:pt idx="1623">
                  <c:v>41085</c:v>
                </c:pt>
                <c:pt idx="1624">
                  <c:v>41086</c:v>
                </c:pt>
                <c:pt idx="1625">
                  <c:v>41087</c:v>
                </c:pt>
                <c:pt idx="1626">
                  <c:v>41088</c:v>
                </c:pt>
                <c:pt idx="1627">
                  <c:v>41089</c:v>
                </c:pt>
                <c:pt idx="1628">
                  <c:v>41092</c:v>
                </c:pt>
                <c:pt idx="1629">
                  <c:v>41093</c:v>
                </c:pt>
                <c:pt idx="1630">
                  <c:v>41094</c:v>
                </c:pt>
                <c:pt idx="1631">
                  <c:v>41095</c:v>
                </c:pt>
                <c:pt idx="1632">
                  <c:v>41096</c:v>
                </c:pt>
                <c:pt idx="1633">
                  <c:v>41100</c:v>
                </c:pt>
                <c:pt idx="1634">
                  <c:v>41101</c:v>
                </c:pt>
                <c:pt idx="1635">
                  <c:v>41102</c:v>
                </c:pt>
                <c:pt idx="1636">
                  <c:v>41103</c:v>
                </c:pt>
                <c:pt idx="1637">
                  <c:v>41106</c:v>
                </c:pt>
                <c:pt idx="1638">
                  <c:v>41107</c:v>
                </c:pt>
                <c:pt idx="1639">
                  <c:v>41108</c:v>
                </c:pt>
                <c:pt idx="1640">
                  <c:v>41109</c:v>
                </c:pt>
                <c:pt idx="1641">
                  <c:v>41110</c:v>
                </c:pt>
                <c:pt idx="1642">
                  <c:v>41113</c:v>
                </c:pt>
                <c:pt idx="1643">
                  <c:v>41114</c:v>
                </c:pt>
                <c:pt idx="1644">
                  <c:v>41115</c:v>
                </c:pt>
                <c:pt idx="1645">
                  <c:v>41116</c:v>
                </c:pt>
                <c:pt idx="1646">
                  <c:v>41117</c:v>
                </c:pt>
                <c:pt idx="1647">
                  <c:v>41120</c:v>
                </c:pt>
                <c:pt idx="1648">
                  <c:v>41121</c:v>
                </c:pt>
                <c:pt idx="1649">
                  <c:v>41122</c:v>
                </c:pt>
                <c:pt idx="1650">
                  <c:v>41123</c:v>
                </c:pt>
                <c:pt idx="1651">
                  <c:v>41124</c:v>
                </c:pt>
                <c:pt idx="1652">
                  <c:v>41127</c:v>
                </c:pt>
                <c:pt idx="1653">
                  <c:v>41128</c:v>
                </c:pt>
                <c:pt idx="1654">
                  <c:v>41129</c:v>
                </c:pt>
                <c:pt idx="1655">
                  <c:v>41130</c:v>
                </c:pt>
                <c:pt idx="1656">
                  <c:v>41131</c:v>
                </c:pt>
                <c:pt idx="1657">
                  <c:v>41134</c:v>
                </c:pt>
                <c:pt idx="1658">
                  <c:v>41135</c:v>
                </c:pt>
                <c:pt idx="1659">
                  <c:v>41136</c:v>
                </c:pt>
                <c:pt idx="1660">
                  <c:v>41137</c:v>
                </c:pt>
                <c:pt idx="1661">
                  <c:v>41138</c:v>
                </c:pt>
                <c:pt idx="1662">
                  <c:v>41141</c:v>
                </c:pt>
                <c:pt idx="1663">
                  <c:v>41142</c:v>
                </c:pt>
                <c:pt idx="1664">
                  <c:v>41143</c:v>
                </c:pt>
                <c:pt idx="1665">
                  <c:v>41144</c:v>
                </c:pt>
                <c:pt idx="1666">
                  <c:v>41145</c:v>
                </c:pt>
                <c:pt idx="1667">
                  <c:v>41148</c:v>
                </c:pt>
                <c:pt idx="1668">
                  <c:v>41149</c:v>
                </c:pt>
                <c:pt idx="1669">
                  <c:v>41150</c:v>
                </c:pt>
                <c:pt idx="1670">
                  <c:v>41151</c:v>
                </c:pt>
                <c:pt idx="1671">
                  <c:v>41152</c:v>
                </c:pt>
                <c:pt idx="1672">
                  <c:v>41155</c:v>
                </c:pt>
                <c:pt idx="1673">
                  <c:v>41156</c:v>
                </c:pt>
                <c:pt idx="1674">
                  <c:v>41157</c:v>
                </c:pt>
                <c:pt idx="1675">
                  <c:v>41158</c:v>
                </c:pt>
                <c:pt idx="1676">
                  <c:v>41162</c:v>
                </c:pt>
                <c:pt idx="1677">
                  <c:v>41163</c:v>
                </c:pt>
                <c:pt idx="1678">
                  <c:v>41164</c:v>
                </c:pt>
                <c:pt idx="1679">
                  <c:v>41165</c:v>
                </c:pt>
                <c:pt idx="1680">
                  <c:v>41166</c:v>
                </c:pt>
                <c:pt idx="1681">
                  <c:v>41169</c:v>
                </c:pt>
                <c:pt idx="1682">
                  <c:v>41170</c:v>
                </c:pt>
                <c:pt idx="1683">
                  <c:v>41171</c:v>
                </c:pt>
                <c:pt idx="1684">
                  <c:v>41172</c:v>
                </c:pt>
                <c:pt idx="1685">
                  <c:v>41173</c:v>
                </c:pt>
                <c:pt idx="1686">
                  <c:v>41176</c:v>
                </c:pt>
                <c:pt idx="1687">
                  <c:v>41177</c:v>
                </c:pt>
                <c:pt idx="1688">
                  <c:v>41178</c:v>
                </c:pt>
                <c:pt idx="1689">
                  <c:v>41179</c:v>
                </c:pt>
                <c:pt idx="1690">
                  <c:v>41180</c:v>
                </c:pt>
              </c:numCache>
            </c:numRef>
          </c:cat>
          <c:val>
            <c:numRef>
              <c:f>Sheet1!$C$2:$C$1692</c:f>
              <c:numCache>
                <c:formatCode>#,##0.00</c:formatCode>
                <c:ptCount val="1691"/>
                <c:pt idx="0">
                  <c:v>1000</c:v>
                </c:pt>
                <c:pt idx="1">
                  <c:v>1021.95</c:v>
                </c:pt>
                <c:pt idx="2">
                  <c:v>1028.69</c:v>
                </c:pt>
                <c:pt idx="3">
                  <c:v>1024.58</c:v>
                </c:pt>
                <c:pt idx="4">
                  <c:v>1040.94</c:v>
                </c:pt>
                <c:pt idx="5">
                  <c:v>1026.32</c:v>
                </c:pt>
                <c:pt idx="6">
                  <c:v>1017.65</c:v>
                </c:pt>
                <c:pt idx="7">
                  <c:v>1031.49</c:v>
                </c:pt>
                <c:pt idx="8">
                  <c:v>1033.02</c:v>
                </c:pt>
                <c:pt idx="9">
                  <c:v>1047.0899999999999</c:v>
                </c:pt>
                <c:pt idx="10">
                  <c:v>1053.6600000000001</c:v>
                </c:pt>
                <c:pt idx="11">
                  <c:v>1039.99</c:v>
                </c:pt>
                <c:pt idx="12">
                  <c:v>1043.08</c:v>
                </c:pt>
                <c:pt idx="13">
                  <c:v>1034.0999999999999</c:v>
                </c:pt>
                <c:pt idx="14">
                  <c:v>1036.02</c:v>
                </c:pt>
                <c:pt idx="15">
                  <c:v>1050.1400000000001</c:v>
                </c:pt>
                <c:pt idx="16">
                  <c:v>1050.01</c:v>
                </c:pt>
                <c:pt idx="17">
                  <c:v>1044.32</c:v>
                </c:pt>
                <c:pt idx="18">
                  <c:v>1043.26</c:v>
                </c:pt>
                <c:pt idx="19">
                  <c:v>1045.56</c:v>
                </c:pt>
                <c:pt idx="20">
                  <c:v>1038.28</c:v>
                </c:pt>
                <c:pt idx="21">
                  <c:v>1048.22</c:v>
                </c:pt>
                <c:pt idx="22">
                  <c:v>1049.83</c:v>
                </c:pt>
                <c:pt idx="23">
                  <c:v>1082.21</c:v>
                </c:pt>
                <c:pt idx="24">
                  <c:v>1096.68</c:v>
                </c:pt>
                <c:pt idx="25">
                  <c:v>1094.5999999999999</c:v>
                </c:pt>
                <c:pt idx="26">
                  <c:v>1111.49</c:v>
                </c:pt>
                <c:pt idx="27">
                  <c:v>1107.17</c:v>
                </c:pt>
                <c:pt idx="28">
                  <c:v>1098.1500000000001</c:v>
                </c:pt>
                <c:pt idx="29">
                  <c:v>1126.44</c:v>
                </c:pt>
                <c:pt idx="30">
                  <c:v>1121.02</c:v>
                </c:pt>
                <c:pt idx="31">
                  <c:v>1124.71</c:v>
                </c:pt>
                <c:pt idx="32">
                  <c:v>1144.6600000000001</c:v>
                </c:pt>
                <c:pt idx="33">
                  <c:v>1131.67</c:v>
                </c:pt>
                <c:pt idx="34">
                  <c:v>1121.83</c:v>
                </c:pt>
                <c:pt idx="35">
                  <c:v>1154.82</c:v>
                </c:pt>
                <c:pt idx="36">
                  <c:v>1149.7</c:v>
                </c:pt>
                <c:pt idx="37">
                  <c:v>1147.73</c:v>
                </c:pt>
                <c:pt idx="38">
                  <c:v>1171.79</c:v>
                </c:pt>
                <c:pt idx="39">
                  <c:v>1191.05</c:v>
                </c:pt>
                <c:pt idx="40">
                  <c:v>1185.03</c:v>
                </c:pt>
                <c:pt idx="41">
                  <c:v>1198.18</c:v>
                </c:pt>
                <c:pt idx="42">
                  <c:v>1202.5899999999999</c:v>
                </c:pt>
                <c:pt idx="43">
                  <c:v>1205.79</c:v>
                </c:pt>
                <c:pt idx="44">
                  <c:v>1168.8</c:v>
                </c:pt>
                <c:pt idx="45">
                  <c:v>1167.47</c:v>
                </c:pt>
                <c:pt idx="46">
                  <c:v>1169.33</c:v>
                </c:pt>
                <c:pt idx="47">
                  <c:v>1145.53</c:v>
                </c:pt>
                <c:pt idx="48">
                  <c:v>1143.58</c:v>
                </c:pt>
                <c:pt idx="49">
                  <c:v>1155.58</c:v>
                </c:pt>
                <c:pt idx="50">
                  <c:v>1158.49</c:v>
                </c:pt>
                <c:pt idx="51">
                  <c:v>1131.5</c:v>
                </c:pt>
                <c:pt idx="52">
                  <c:v>1147.58</c:v>
                </c:pt>
                <c:pt idx="53">
                  <c:v>1166.76</c:v>
                </c:pt>
                <c:pt idx="54">
                  <c:v>1198.6300000000001</c:v>
                </c:pt>
                <c:pt idx="55">
                  <c:v>1203.81</c:v>
                </c:pt>
                <c:pt idx="56">
                  <c:v>1207.49</c:v>
                </c:pt>
                <c:pt idx="57">
                  <c:v>1195.8</c:v>
                </c:pt>
                <c:pt idx="58">
                  <c:v>1198.32</c:v>
                </c:pt>
                <c:pt idx="59">
                  <c:v>1203.3</c:v>
                </c:pt>
                <c:pt idx="60">
                  <c:v>1209.72</c:v>
                </c:pt>
                <c:pt idx="61">
                  <c:v>1227.5</c:v>
                </c:pt>
                <c:pt idx="62">
                  <c:v>1225.8699999999999</c:v>
                </c:pt>
                <c:pt idx="63">
                  <c:v>1229.44</c:v>
                </c:pt>
                <c:pt idx="64">
                  <c:v>1201.69</c:v>
                </c:pt>
                <c:pt idx="65">
                  <c:v>1172.51</c:v>
                </c:pt>
                <c:pt idx="66">
                  <c:v>1168.32</c:v>
                </c:pt>
                <c:pt idx="67">
                  <c:v>1137.72</c:v>
                </c:pt>
                <c:pt idx="68">
                  <c:v>1155.8399999999999</c:v>
                </c:pt>
                <c:pt idx="69">
                  <c:v>1152.78</c:v>
                </c:pt>
                <c:pt idx="70">
                  <c:v>1176.23</c:v>
                </c:pt>
                <c:pt idx="71">
                  <c:v>1198.24</c:v>
                </c:pt>
                <c:pt idx="72">
                  <c:v>1195.5</c:v>
                </c:pt>
                <c:pt idx="73">
                  <c:v>1192.1400000000001</c:v>
                </c:pt>
                <c:pt idx="74">
                  <c:v>1196.97</c:v>
                </c:pt>
                <c:pt idx="75">
                  <c:v>1171.74</c:v>
                </c:pt>
                <c:pt idx="76">
                  <c:v>1185.92</c:v>
                </c:pt>
                <c:pt idx="77">
                  <c:v>1174.1099999999999</c:v>
                </c:pt>
                <c:pt idx="78">
                  <c:v>1177.3499999999999</c:v>
                </c:pt>
                <c:pt idx="79">
                  <c:v>1179.3499999999999</c:v>
                </c:pt>
                <c:pt idx="80">
                  <c:v>1149.31</c:v>
                </c:pt>
                <c:pt idx="81">
                  <c:v>1174.67</c:v>
                </c:pt>
                <c:pt idx="82">
                  <c:v>1183.5999999999999</c:v>
                </c:pt>
                <c:pt idx="83">
                  <c:v>1189.0899999999999</c:v>
                </c:pt>
                <c:pt idx="84">
                  <c:v>1213.06</c:v>
                </c:pt>
                <c:pt idx="85">
                  <c:v>1215.73</c:v>
                </c:pt>
                <c:pt idx="86">
                  <c:v>1223.5999999999999</c:v>
                </c:pt>
                <c:pt idx="87">
                  <c:v>1230.8599999999999</c:v>
                </c:pt>
                <c:pt idx="88">
                  <c:v>1219.6300000000001</c:v>
                </c:pt>
                <c:pt idx="89">
                  <c:v>1205.47</c:v>
                </c:pt>
                <c:pt idx="90">
                  <c:v>1187.5</c:v>
                </c:pt>
                <c:pt idx="91">
                  <c:v>1203.99</c:v>
                </c:pt>
                <c:pt idx="92">
                  <c:v>1193.17</c:v>
                </c:pt>
                <c:pt idx="93">
                  <c:v>1205.0899999999999</c:v>
                </c:pt>
                <c:pt idx="94">
                  <c:v>1239.8599999999999</c:v>
                </c:pt>
                <c:pt idx="95">
                  <c:v>1251.31</c:v>
                </c:pt>
                <c:pt idx="96">
                  <c:v>1246.2</c:v>
                </c:pt>
                <c:pt idx="97">
                  <c:v>1245.47</c:v>
                </c:pt>
                <c:pt idx="98">
                  <c:v>1245.05</c:v>
                </c:pt>
                <c:pt idx="99">
                  <c:v>1266.1099999999999</c:v>
                </c:pt>
                <c:pt idx="100">
                  <c:v>1245.47</c:v>
                </c:pt>
                <c:pt idx="101">
                  <c:v>1264.6500000000001</c:v>
                </c:pt>
                <c:pt idx="102">
                  <c:v>1285.1099999999999</c:v>
                </c:pt>
                <c:pt idx="103">
                  <c:v>1282.08</c:v>
                </c:pt>
                <c:pt idx="104">
                  <c:v>1283.83</c:v>
                </c:pt>
                <c:pt idx="105">
                  <c:v>1297.67</c:v>
                </c:pt>
                <c:pt idx="106">
                  <c:v>1300.74</c:v>
                </c:pt>
                <c:pt idx="107">
                  <c:v>1315.27</c:v>
                </c:pt>
                <c:pt idx="108">
                  <c:v>1308.1400000000001</c:v>
                </c:pt>
                <c:pt idx="109">
                  <c:v>1279.8</c:v>
                </c:pt>
                <c:pt idx="110">
                  <c:v>1259.9000000000001</c:v>
                </c:pt>
                <c:pt idx="111">
                  <c:v>1230.43</c:v>
                </c:pt>
                <c:pt idx="112">
                  <c:v>1234.98</c:v>
                </c:pt>
                <c:pt idx="113">
                  <c:v>1199.7</c:v>
                </c:pt>
                <c:pt idx="114">
                  <c:v>1184.55</c:v>
                </c:pt>
                <c:pt idx="115">
                  <c:v>1182.23</c:v>
                </c:pt>
                <c:pt idx="116">
                  <c:v>1143.5</c:v>
                </c:pt>
                <c:pt idx="117">
                  <c:v>1131.3800000000001</c:v>
                </c:pt>
                <c:pt idx="118">
                  <c:v>1121.42</c:v>
                </c:pt>
                <c:pt idx="119">
                  <c:v>1177.08</c:v>
                </c:pt>
                <c:pt idx="120">
                  <c:v>1210.33</c:v>
                </c:pt>
                <c:pt idx="121">
                  <c:v>1195.1400000000001</c:v>
                </c:pt>
                <c:pt idx="122">
                  <c:v>1140.8599999999999</c:v>
                </c:pt>
                <c:pt idx="123">
                  <c:v>1144.54</c:v>
                </c:pt>
                <c:pt idx="124">
                  <c:v>1182.71</c:v>
                </c:pt>
                <c:pt idx="125">
                  <c:v>1188.79</c:v>
                </c:pt>
                <c:pt idx="126">
                  <c:v>1151.1099999999999</c:v>
                </c:pt>
                <c:pt idx="127">
                  <c:v>1145.4100000000001</c:v>
                </c:pt>
                <c:pt idx="128">
                  <c:v>1104.8699999999999</c:v>
                </c:pt>
                <c:pt idx="129">
                  <c:v>1110.32</c:v>
                </c:pt>
                <c:pt idx="130">
                  <c:v>1098.94</c:v>
                </c:pt>
                <c:pt idx="131">
                  <c:v>1051.31</c:v>
                </c:pt>
                <c:pt idx="132">
                  <c:v>1029.1600000000001</c:v>
                </c:pt>
                <c:pt idx="133">
                  <c:v>1032.1099999999999</c:v>
                </c:pt>
                <c:pt idx="134">
                  <c:v>1077.77</c:v>
                </c:pt>
                <c:pt idx="135">
                  <c:v>1062.05</c:v>
                </c:pt>
                <c:pt idx="136">
                  <c:v>1053.75</c:v>
                </c:pt>
                <c:pt idx="137">
                  <c:v>1082.4000000000001</c:v>
                </c:pt>
                <c:pt idx="138">
                  <c:v>1075.2</c:v>
                </c:pt>
                <c:pt idx="139">
                  <c:v>1085.99</c:v>
                </c:pt>
                <c:pt idx="140">
                  <c:v>1085.05</c:v>
                </c:pt>
                <c:pt idx="141">
                  <c:v>1077.04</c:v>
                </c:pt>
                <c:pt idx="142">
                  <c:v>1091.42</c:v>
                </c:pt>
                <c:pt idx="143">
                  <c:v>1143.18</c:v>
                </c:pt>
                <c:pt idx="144">
                  <c:v>1147.69</c:v>
                </c:pt>
                <c:pt idx="145">
                  <c:v>1170.46</c:v>
                </c:pt>
                <c:pt idx="146">
                  <c:v>1170.77</c:v>
                </c:pt>
                <c:pt idx="147">
                  <c:v>1139.78</c:v>
                </c:pt>
                <c:pt idx="148">
                  <c:v>1144.6400000000001</c:v>
                </c:pt>
                <c:pt idx="149">
                  <c:v>1131.1300000000001</c:v>
                </c:pt>
                <c:pt idx="150">
                  <c:v>1132.3399999999999</c:v>
                </c:pt>
                <c:pt idx="151">
                  <c:v>1145.28</c:v>
                </c:pt>
                <c:pt idx="152">
                  <c:v>1135.1300000000001</c:v>
                </c:pt>
                <c:pt idx="153">
                  <c:v>1107.7</c:v>
                </c:pt>
                <c:pt idx="154">
                  <c:v>1107.56</c:v>
                </c:pt>
                <c:pt idx="155">
                  <c:v>1092.4100000000001</c:v>
                </c:pt>
                <c:pt idx="156">
                  <c:v>1100.69</c:v>
                </c:pt>
                <c:pt idx="157">
                  <c:v>1152.54</c:v>
                </c:pt>
                <c:pt idx="158">
                  <c:v>1123.1400000000001</c:v>
                </c:pt>
                <c:pt idx="159">
                  <c:v>1112.5899999999999</c:v>
                </c:pt>
                <c:pt idx="160">
                  <c:v>1134.96</c:v>
                </c:pt>
                <c:pt idx="161">
                  <c:v>1149.27</c:v>
                </c:pt>
                <c:pt idx="162">
                  <c:v>1146.55</c:v>
                </c:pt>
                <c:pt idx="163">
                  <c:v>1155.75</c:v>
                </c:pt>
                <c:pt idx="164">
                  <c:v>1171.2</c:v>
                </c:pt>
                <c:pt idx="165">
                  <c:v>1161.68</c:v>
                </c:pt>
                <c:pt idx="166">
                  <c:v>1154.23</c:v>
                </c:pt>
                <c:pt idx="167">
                  <c:v>1168.3</c:v>
                </c:pt>
                <c:pt idx="168">
                  <c:v>1173.4000000000001</c:v>
                </c:pt>
                <c:pt idx="169">
                  <c:v>1185.83</c:v>
                </c:pt>
                <c:pt idx="170">
                  <c:v>1181.1199999999999</c:v>
                </c:pt>
                <c:pt idx="171">
                  <c:v>1178.08</c:v>
                </c:pt>
                <c:pt idx="172">
                  <c:v>1167.26</c:v>
                </c:pt>
                <c:pt idx="173">
                  <c:v>1170.3499999999999</c:v>
                </c:pt>
                <c:pt idx="174">
                  <c:v>1157.52</c:v>
                </c:pt>
                <c:pt idx="175">
                  <c:v>1145.3800000000001</c:v>
                </c:pt>
                <c:pt idx="176">
                  <c:v>1168.54</c:v>
                </c:pt>
                <c:pt idx="177">
                  <c:v>1180.5</c:v>
                </c:pt>
                <c:pt idx="178">
                  <c:v>1176.78</c:v>
                </c:pt>
                <c:pt idx="179">
                  <c:v>1176.55</c:v>
                </c:pt>
                <c:pt idx="180">
                  <c:v>1164.3</c:v>
                </c:pt>
                <c:pt idx="181">
                  <c:v>1149.1600000000001</c:v>
                </c:pt>
                <c:pt idx="182">
                  <c:v>1112.6500000000001</c:v>
                </c:pt>
                <c:pt idx="183">
                  <c:v>1121.58</c:v>
                </c:pt>
                <c:pt idx="184">
                  <c:v>1126.5999999999999</c:v>
                </c:pt>
                <c:pt idx="185">
                  <c:v>1139.67</c:v>
                </c:pt>
                <c:pt idx="186">
                  <c:v>1137.45</c:v>
                </c:pt>
                <c:pt idx="187">
                  <c:v>1137.75</c:v>
                </c:pt>
                <c:pt idx="188">
                  <c:v>1135.21</c:v>
                </c:pt>
                <c:pt idx="189">
                  <c:v>1169.58</c:v>
                </c:pt>
                <c:pt idx="190">
                  <c:v>1180.99</c:v>
                </c:pt>
                <c:pt idx="191">
                  <c:v>1170.79</c:v>
                </c:pt>
                <c:pt idx="192">
                  <c:v>1150.18</c:v>
                </c:pt>
                <c:pt idx="193">
                  <c:v>1145.43</c:v>
                </c:pt>
                <c:pt idx="194">
                  <c:v>1120.81</c:v>
                </c:pt>
                <c:pt idx="195">
                  <c:v>1132.53</c:v>
                </c:pt>
                <c:pt idx="196">
                  <c:v>1145.1600000000001</c:v>
                </c:pt>
                <c:pt idx="197">
                  <c:v>1132.75</c:v>
                </c:pt>
                <c:pt idx="198">
                  <c:v>1133.26</c:v>
                </c:pt>
                <c:pt idx="199">
                  <c:v>1143.06</c:v>
                </c:pt>
                <c:pt idx="200">
                  <c:v>1124.3499999999999</c:v>
                </c:pt>
                <c:pt idx="201">
                  <c:v>1102.76</c:v>
                </c:pt>
                <c:pt idx="202">
                  <c:v>1091.28</c:v>
                </c:pt>
                <c:pt idx="203">
                  <c:v>1090.3</c:v>
                </c:pt>
                <c:pt idx="204">
                  <c:v>1095.75</c:v>
                </c:pt>
                <c:pt idx="205">
                  <c:v>1122.26</c:v>
                </c:pt>
                <c:pt idx="206">
                  <c:v>1131.24</c:v>
                </c:pt>
                <c:pt idx="207">
                  <c:v>1143.17</c:v>
                </c:pt>
                <c:pt idx="208">
                  <c:v>1142.01</c:v>
                </c:pt>
                <c:pt idx="209">
                  <c:v>1161.07</c:v>
                </c:pt>
                <c:pt idx="210">
                  <c:v>1141.6400000000001</c:v>
                </c:pt>
                <c:pt idx="211">
                  <c:v>1182.74</c:v>
                </c:pt>
                <c:pt idx="212">
                  <c:v>1189.8699999999999</c:v>
                </c:pt>
                <c:pt idx="213">
                  <c:v>1188.73</c:v>
                </c:pt>
                <c:pt idx="214">
                  <c:v>1203.33</c:v>
                </c:pt>
                <c:pt idx="215">
                  <c:v>1211.1099999999999</c:v>
                </c:pt>
                <c:pt idx="216">
                  <c:v>1200.69</c:v>
                </c:pt>
                <c:pt idx="217">
                  <c:v>1217.23</c:v>
                </c:pt>
                <c:pt idx="218">
                  <c:v>1229.1099999999999</c:v>
                </c:pt>
                <c:pt idx="219">
                  <c:v>1218.72</c:v>
                </c:pt>
                <c:pt idx="220">
                  <c:v>1212.0899999999999</c:v>
                </c:pt>
                <c:pt idx="221">
                  <c:v>1219.4100000000001</c:v>
                </c:pt>
                <c:pt idx="222">
                  <c:v>1210.74</c:v>
                </c:pt>
                <c:pt idx="223">
                  <c:v>1229.03</c:v>
                </c:pt>
                <c:pt idx="224">
                  <c:v>1237.56</c:v>
                </c:pt>
                <c:pt idx="225">
                  <c:v>1239.56</c:v>
                </c:pt>
                <c:pt idx="226">
                  <c:v>1242.1300000000001</c:v>
                </c:pt>
                <c:pt idx="227">
                  <c:v>1232.22</c:v>
                </c:pt>
                <c:pt idx="228">
                  <c:v>1218.81</c:v>
                </c:pt>
                <c:pt idx="229">
                  <c:v>1230.1600000000001</c:v>
                </c:pt>
                <c:pt idx="230">
                  <c:v>1251.07</c:v>
                </c:pt>
                <c:pt idx="231">
                  <c:v>1266.8900000000001</c:v>
                </c:pt>
                <c:pt idx="232">
                  <c:v>1292.32</c:v>
                </c:pt>
                <c:pt idx="233">
                  <c:v>1286.1099999999999</c:v>
                </c:pt>
                <c:pt idx="234">
                  <c:v>1295.06</c:v>
                </c:pt>
                <c:pt idx="235">
                  <c:v>1278.81</c:v>
                </c:pt>
                <c:pt idx="236">
                  <c:v>1275.82</c:v>
                </c:pt>
                <c:pt idx="237">
                  <c:v>1272.24</c:v>
                </c:pt>
                <c:pt idx="238">
                  <c:v>1293.7</c:v>
                </c:pt>
                <c:pt idx="239">
                  <c:v>1289.6600000000001</c:v>
                </c:pt>
                <c:pt idx="240">
                  <c:v>1285.51</c:v>
                </c:pt>
                <c:pt idx="241">
                  <c:v>1302.46</c:v>
                </c:pt>
                <c:pt idx="242">
                  <c:v>1313.19</c:v>
                </c:pt>
                <c:pt idx="243">
                  <c:v>1318.11</c:v>
                </c:pt>
                <c:pt idx="244">
                  <c:v>1308.33</c:v>
                </c:pt>
                <c:pt idx="245">
                  <c:v>1281.92</c:v>
                </c:pt>
                <c:pt idx="246">
                  <c:v>1285.94</c:v>
                </c:pt>
                <c:pt idx="247">
                  <c:v>1314.98</c:v>
                </c:pt>
                <c:pt idx="248">
                  <c:v>1313.79</c:v>
                </c:pt>
                <c:pt idx="249">
                  <c:v>1294.8399999999999</c:v>
                </c:pt>
                <c:pt idx="250">
                  <c:v>1336.42</c:v>
                </c:pt>
                <c:pt idx="251">
                  <c:v>1352.18</c:v>
                </c:pt>
                <c:pt idx="252">
                  <c:v>1350.27</c:v>
                </c:pt>
                <c:pt idx="253">
                  <c:v>1344.41</c:v>
                </c:pt>
                <c:pt idx="254">
                  <c:v>1346.55</c:v>
                </c:pt>
                <c:pt idx="255">
                  <c:v>1356.56</c:v>
                </c:pt>
                <c:pt idx="256">
                  <c:v>1347.83</c:v>
                </c:pt>
                <c:pt idx="257">
                  <c:v>1356.17</c:v>
                </c:pt>
                <c:pt idx="258">
                  <c:v>1370.9</c:v>
                </c:pt>
                <c:pt idx="259">
                  <c:v>1365.92</c:v>
                </c:pt>
                <c:pt idx="260">
                  <c:v>1363.19</c:v>
                </c:pt>
                <c:pt idx="261">
                  <c:v>1365.73</c:v>
                </c:pt>
                <c:pt idx="262">
                  <c:v>1362.99</c:v>
                </c:pt>
                <c:pt idx="263">
                  <c:v>1359.32</c:v>
                </c:pt>
                <c:pt idx="264">
                  <c:v>1358.4</c:v>
                </c:pt>
                <c:pt idx="265">
                  <c:v>1366.15</c:v>
                </c:pt>
                <c:pt idx="266">
                  <c:v>1395.08</c:v>
                </c:pt>
                <c:pt idx="267">
                  <c:v>1393.43</c:v>
                </c:pt>
                <c:pt idx="268">
                  <c:v>1421.91</c:v>
                </c:pt>
                <c:pt idx="269">
                  <c:v>1392.54</c:v>
                </c:pt>
                <c:pt idx="270">
                  <c:v>1379.21</c:v>
                </c:pt>
                <c:pt idx="271">
                  <c:v>1323.6</c:v>
                </c:pt>
                <c:pt idx="272">
                  <c:v>1341.93</c:v>
                </c:pt>
                <c:pt idx="273">
                  <c:v>1316.14</c:v>
                </c:pt>
                <c:pt idx="274">
                  <c:v>1326.44</c:v>
                </c:pt>
                <c:pt idx="275">
                  <c:v>1336.93</c:v>
                </c:pt>
                <c:pt idx="276">
                  <c:v>1350.23</c:v>
                </c:pt>
                <c:pt idx="277">
                  <c:v>1344.72</c:v>
                </c:pt>
                <c:pt idx="278">
                  <c:v>1335.48</c:v>
                </c:pt>
                <c:pt idx="279">
                  <c:v>1338.97</c:v>
                </c:pt>
                <c:pt idx="280">
                  <c:v>1330.9</c:v>
                </c:pt>
                <c:pt idx="281">
                  <c:v>1360.65</c:v>
                </c:pt>
                <c:pt idx="282">
                  <c:v>1364.59</c:v>
                </c:pt>
                <c:pt idx="283">
                  <c:v>1384.14</c:v>
                </c:pt>
                <c:pt idx="284">
                  <c:v>1400.1</c:v>
                </c:pt>
                <c:pt idx="285">
                  <c:v>1391.51</c:v>
                </c:pt>
                <c:pt idx="286">
                  <c:v>1365.22</c:v>
                </c:pt>
                <c:pt idx="287">
                  <c:v>1379.97</c:v>
                </c:pt>
                <c:pt idx="288">
                  <c:v>1398.69</c:v>
                </c:pt>
                <c:pt idx="289">
                  <c:v>1404.12</c:v>
                </c:pt>
                <c:pt idx="290">
                  <c:v>1409.85</c:v>
                </c:pt>
                <c:pt idx="291">
                  <c:v>1418.88</c:v>
                </c:pt>
                <c:pt idx="292">
                  <c:v>1420.94</c:v>
                </c:pt>
                <c:pt idx="293">
                  <c:v>1397.01</c:v>
                </c:pt>
                <c:pt idx="294">
                  <c:v>1406.53</c:v>
                </c:pt>
                <c:pt idx="295">
                  <c:v>1387.5</c:v>
                </c:pt>
                <c:pt idx="296">
                  <c:v>1376.54</c:v>
                </c:pt>
                <c:pt idx="297">
                  <c:v>1416.1</c:v>
                </c:pt>
                <c:pt idx="298">
                  <c:v>1441.11</c:v>
                </c:pt>
                <c:pt idx="299">
                  <c:v>1439.84</c:v>
                </c:pt>
                <c:pt idx="300">
                  <c:v>1436.52</c:v>
                </c:pt>
                <c:pt idx="301">
                  <c:v>1444.08</c:v>
                </c:pt>
                <c:pt idx="302">
                  <c:v>1455.42</c:v>
                </c:pt>
                <c:pt idx="303">
                  <c:v>1441.74</c:v>
                </c:pt>
                <c:pt idx="304">
                  <c:v>1447.75</c:v>
                </c:pt>
                <c:pt idx="305">
                  <c:v>1351.81</c:v>
                </c:pt>
                <c:pt idx="306">
                  <c:v>1375.21</c:v>
                </c:pt>
                <c:pt idx="307">
                  <c:v>1363.45</c:v>
                </c:pt>
                <c:pt idx="308">
                  <c:v>1327.51</c:v>
                </c:pt>
                <c:pt idx="309">
                  <c:v>1290.2</c:v>
                </c:pt>
                <c:pt idx="310">
                  <c:v>1354.1</c:v>
                </c:pt>
                <c:pt idx="311">
                  <c:v>1336.83</c:v>
                </c:pt>
                <c:pt idx="312">
                  <c:v>1361.85</c:v>
                </c:pt>
                <c:pt idx="313">
                  <c:v>1382.77</c:v>
                </c:pt>
                <c:pt idx="314">
                  <c:v>1386.39</c:v>
                </c:pt>
                <c:pt idx="315">
                  <c:v>1339.4</c:v>
                </c:pt>
                <c:pt idx="316">
                  <c:v>1356.29</c:v>
                </c:pt>
                <c:pt idx="317">
                  <c:v>1355.97</c:v>
                </c:pt>
                <c:pt idx="318">
                  <c:v>1338.8</c:v>
                </c:pt>
                <c:pt idx="319">
                  <c:v>1369.58</c:v>
                </c:pt>
                <c:pt idx="320">
                  <c:v>1389.58</c:v>
                </c:pt>
                <c:pt idx="321">
                  <c:v>1429.68</c:v>
                </c:pt>
                <c:pt idx="322">
                  <c:v>1423.21</c:v>
                </c:pt>
                <c:pt idx="323">
                  <c:v>1426.6</c:v>
                </c:pt>
                <c:pt idx="324">
                  <c:v>1430.11</c:v>
                </c:pt>
                <c:pt idx="325">
                  <c:v>1416.39</c:v>
                </c:pt>
                <c:pt idx="326">
                  <c:v>1393.75</c:v>
                </c:pt>
                <c:pt idx="327">
                  <c:v>1421.04</c:v>
                </c:pt>
                <c:pt idx="328">
                  <c:v>1435.13</c:v>
                </c:pt>
                <c:pt idx="329">
                  <c:v>1428.64</c:v>
                </c:pt>
                <c:pt idx="330">
                  <c:v>1450.28</c:v>
                </c:pt>
                <c:pt idx="331">
                  <c:v>1458.6</c:v>
                </c:pt>
                <c:pt idx="332">
                  <c:v>1461.51</c:v>
                </c:pt>
                <c:pt idx="333">
                  <c:v>1468.03</c:v>
                </c:pt>
                <c:pt idx="334">
                  <c:v>1478.03</c:v>
                </c:pt>
                <c:pt idx="335">
                  <c:v>1470.68</c:v>
                </c:pt>
                <c:pt idx="336">
                  <c:v>1483.44</c:v>
                </c:pt>
                <c:pt idx="337">
                  <c:v>1501.6</c:v>
                </c:pt>
                <c:pt idx="338">
                  <c:v>1532.77</c:v>
                </c:pt>
                <c:pt idx="339">
                  <c:v>1527.58</c:v>
                </c:pt>
                <c:pt idx="340">
                  <c:v>1526.15</c:v>
                </c:pt>
                <c:pt idx="341">
                  <c:v>1527.79</c:v>
                </c:pt>
                <c:pt idx="342">
                  <c:v>1548.03</c:v>
                </c:pt>
                <c:pt idx="343">
                  <c:v>1540.32</c:v>
                </c:pt>
                <c:pt idx="344">
                  <c:v>1537.46</c:v>
                </c:pt>
                <c:pt idx="345">
                  <c:v>1556.41</c:v>
                </c:pt>
                <c:pt idx="346">
                  <c:v>1537.36</c:v>
                </c:pt>
                <c:pt idx="347">
                  <c:v>1542.44</c:v>
                </c:pt>
                <c:pt idx="348">
                  <c:v>1533.88</c:v>
                </c:pt>
                <c:pt idx="349">
                  <c:v>1550.02</c:v>
                </c:pt>
                <c:pt idx="350">
                  <c:v>1573.41</c:v>
                </c:pt>
                <c:pt idx="351">
                  <c:v>1585.3</c:v>
                </c:pt>
                <c:pt idx="352">
                  <c:v>1575.4</c:v>
                </c:pt>
                <c:pt idx="353">
                  <c:v>1575.28</c:v>
                </c:pt>
                <c:pt idx="354">
                  <c:v>1607.31</c:v>
                </c:pt>
                <c:pt idx="355">
                  <c:v>1573.93</c:v>
                </c:pt>
                <c:pt idx="356">
                  <c:v>1594.85</c:v>
                </c:pt>
                <c:pt idx="357">
                  <c:v>1582.58</c:v>
                </c:pt>
                <c:pt idx="358">
                  <c:v>1582.81</c:v>
                </c:pt>
                <c:pt idx="359">
                  <c:v>1621.02</c:v>
                </c:pt>
                <c:pt idx="360">
                  <c:v>1617.69</c:v>
                </c:pt>
                <c:pt idx="361">
                  <c:v>1631.67</c:v>
                </c:pt>
                <c:pt idx="362">
                  <c:v>1642.51</c:v>
                </c:pt>
                <c:pt idx="363">
                  <c:v>1635.76</c:v>
                </c:pt>
                <c:pt idx="364">
                  <c:v>1623.36</c:v>
                </c:pt>
                <c:pt idx="365">
                  <c:v>1583.2</c:v>
                </c:pt>
                <c:pt idx="366">
                  <c:v>1617.27</c:v>
                </c:pt>
                <c:pt idx="367">
                  <c:v>1633</c:v>
                </c:pt>
                <c:pt idx="368">
                  <c:v>1620.25</c:v>
                </c:pt>
                <c:pt idx="369">
                  <c:v>1645.77</c:v>
                </c:pt>
                <c:pt idx="370">
                  <c:v>1637.65</c:v>
                </c:pt>
                <c:pt idx="371">
                  <c:v>1673.81</c:v>
                </c:pt>
                <c:pt idx="372">
                  <c:v>1668.17</c:v>
                </c:pt>
                <c:pt idx="373">
                  <c:v>1665.65</c:v>
                </c:pt>
                <c:pt idx="374">
                  <c:v>1630.78</c:v>
                </c:pt>
                <c:pt idx="375">
                  <c:v>1639.57</c:v>
                </c:pt>
                <c:pt idx="376">
                  <c:v>1653.58</c:v>
                </c:pt>
                <c:pt idx="377">
                  <c:v>1622.88</c:v>
                </c:pt>
                <c:pt idx="378">
                  <c:v>1660.37</c:v>
                </c:pt>
                <c:pt idx="379">
                  <c:v>1682.91</c:v>
                </c:pt>
                <c:pt idx="380">
                  <c:v>1708.15</c:v>
                </c:pt>
                <c:pt idx="381">
                  <c:v>1714.79</c:v>
                </c:pt>
                <c:pt idx="382">
                  <c:v>1712.07</c:v>
                </c:pt>
                <c:pt idx="383">
                  <c:v>1692.82</c:v>
                </c:pt>
                <c:pt idx="384">
                  <c:v>1712.48</c:v>
                </c:pt>
                <c:pt idx="385">
                  <c:v>1700.27</c:v>
                </c:pt>
                <c:pt idx="386">
                  <c:v>1693.2</c:v>
                </c:pt>
                <c:pt idx="387">
                  <c:v>1687.25</c:v>
                </c:pt>
                <c:pt idx="388">
                  <c:v>1696.38</c:v>
                </c:pt>
                <c:pt idx="389">
                  <c:v>1696.49</c:v>
                </c:pt>
                <c:pt idx="390">
                  <c:v>1704.18</c:v>
                </c:pt>
                <c:pt idx="391">
                  <c:v>1734.86</c:v>
                </c:pt>
                <c:pt idx="392">
                  <c:v>1745.15</c:v>
                </c:pt>
                <c:pt idx="393">
                  <c:v>1745.05</c:v>
                </c:pt>
                <c:pt idx="394">
                  <c:v>1752.44</c:v>
                </c:pt>
                <c:pt idx="395">
                  <c:v>1768.47</c:v>
                </c:pt>
                <c:pt idx="396">
                  <c:v>1750.89</c:v>
                </c:pt>
                <c:pt idx="397">
                  <c:v>1765.72</c:v>
                </c:pt>
                <c:pt idx="398">
                  <c:v>1805.1</c:v>
                </c:pt>
                <c:pt idx="399">
                  <c:v>1806.08</c:v>
                </c:pt>
                <c:pt idx="400">
                  <c:v>1797.63</c:v>
                </c:pt>
                <c:pt idx="401">
                  <c:v>1806.56</c:v>
                </c:pt>
                <c:pt idx="402">
                  <c:v>1803.31</c:v>
                </c:pt>
                <c:pt idx="403">
                  <c:v>1821.13</c:v>
                </c:pt>
                <c:pt idx="404">
                  <c:v>1799.77</c:v>
                </c:pt>
                <c:pt idx="405">
                  <c:v>1818.38</c:v>
                </c:pt>
                <c:pt idx="406">
                  <c:v>1748.13</c:v>
                </c:pt>
                <c:pt idx="407">
                  <c:v>1754.6</c:v>
                </c:pt>
                <c:pt idx="408">
                  <c:v>1688.55</c:v>
                </c:pt>
                <c:pt idx="409">
                  <c:v>1658.13</c:v>
                </c:pt>
                <c:pt idx="410">
                  <c:v>1709.84</c:v>
                </c:pt>
                <c:pt idx="411">
                  <c:v>1697.62</c:v>
                </c:pt>
                <c:pt idx="412">
                  <c:v>1699.23</c:v>
                </c:pt>
                <c:pt idx="413">
                  <c:v>1713.55</c:v>
                </c:pt>
                <c:pt idx="414">
                  <c:v>1655.76</c:v>
                </c:pt>
                <c:pt idx="415">
                  <c:v>1663.42</c:v>
                </c:pt>
                <c:pt idx="416">
                  <c:v>1685.71</c:v>
                </c:pt>
                <c:pt idx="417">
                  <c:v>1730.8</c:v>
                </c:pt>
                <c:pt idx="418">
                  <c:v>1674.07</c:v>
                </c:pt>
                <c:pt idx="419">
                  <c:v>1649.23</c:v>
                </c:pt>
                <c:pt idx="420">
                  <c:v>1642.84</c:v>
                </c:pt>
                <c:pt idx="421">
                  <c:v>1595.14</c:v>
                </c:pt>
                <c:pt idx="422">
                  <c:v>1544.18</c:v>
                </c:pt>
                <c:pt idx="423">
                  <c:v>1504.4</c:v>
                </c:pt>
                <c:pt idx="424">
                  <c:v>1521.42</c:v>
                </c:pt>
                <c:pt idx="425">
                  <c:v>1541.71</c:v>
                </c:pt>
                <c:pt idx="426">
                  <c:v>1560.78</c:v>
                </c:pt>
                <c:pt idx="427">
                  <c:v>1621.23</c:v>
                </c:pt>
                <c:pt idx="428">
                  <c:v>1624.48</c:v>
                </c:pt>
                <c:pt idx="429">
                  <c:v>1660.49</c:v>
                </c:pt>
                <c:pt idx="430">
                  <c:v>1663.02</c:v>
                </c:pt>
                <c:pt idx="431">
                  <c:v>1618.13</c:v>
                </c:pt>
                <c:pt idx="432">
                  <c:v>1652.26</c:v>
                </c:pt>
                <c:pt idx="433">
                  <c:v>1656.12</c:v>
                </c:pt>
                <c:pt idx="434">
                  <c:v>1711.87</c:v>
                </c:pt>
                <c:pt idx="435">
                  <c:v>1717.98</c:v>
                </c:pt>
                <c:pt idx="436">
                  <c:v>1731.08</c:v>
                </c:pt>
                <c:pt idx="437">
                  <c:v>1704.68</c:v>
                </c:pt>
                <c:pt idx="438">
                  <c:v>1709.73</c:v>
                </c:pt>
                <c:pt idx="439">
                  <c:v>1649.68</c:v>
                </c:pt>
                <c:pt idx="440">
                  <c:v>1689.41</c:v>
                </c:pt>
                <c:pt idx="441">
                  <c:v>1688.23</c:v>
                </c:pt>
                <c:pt idx="442">
                  <c:v>1720.36</c:v>
                </c:pt>
                <c:pt idx="443">
                  <c:v>1712.92</c:v>
                </c:pt>
                <c:pt idx="444">
                  <c:v>1702.57</c:v>
                </c:pt>
                <c:pt idx="445">
                  <c:v>1775.44</c:v>
                </c:pt>
                <c:pt idx="446">
                  <c:v>1794.17</c:v>
                </c:pt>
                <c:pt idx="447">
                  <c:v>1782.96</c:v>
                </c:pt>
                <c:pt idx="448">
                  <c:v>1810.92</c:v>
                </c:pt>
                <c:pt idx="449">
                  <c:v>1839.77</c:v>
                </c:pt>
                <c:pt idx="450">
                  <c:v>1844.1</c:v>
                </c:pt>
                <c:pt idx="451">
                  <c:v>1870.96</c:v>
                </c:pt>
                <c:pt idx="452">
                  <c:v>1912.86</c:v>
                </c:pt>
                <c:pt idx="453">
                  <c:v>1894.46</c:v>
                </c:pt>
                <c:pt idx="454">
                  <c:v>1953.22</c:v>
                </c:pt>
                <c:pt idx="455">
                  <c:v>1943.09</c:v>
                </c:pt>
                <c:pt idx="456">
                  <c:v>1882.98</c:v>
                </c:pt>
                <c:pt idx="457">
                  <c:v>1892.63</c:v>
                </c:pt>
                <c:pt idx="458">
                  <c:v>1952.54</c:v>
                </c:pt>
                <c:pt idx="459">
                  <c:v>1963.26</c:v>
                </c:pt>
                <c:pt idx="460">
                  <c:v>1991.08</c:v>
                </c:pt>
                <c:pt idx="461">
                  <c:v>1980.06</c:v>
                </c:pt>
                <c:pt idx="462">
                  <c:v>1956.83</c:v>
                </c:pt>
                <c:pt idx="463">
                  <c:v>1972.93</c:v>
                </c:pt>
                <c:pt idx="464">
                  <c:v>1933.71</c:v>
                </c:pt>
                <c:pt idx="465">
                  <c:v>1979.95</c:v>
                </c:pt>
                <c:pt idx="466">
                  <c:v>1982.07</c:v>
                </c:pt>
                <c:pt idx="467">
                  <c:v>1907.91</c:v>
                </c:pt>
                <c:pt idx="468">
                  <c:v>1917.96</c:v>
                </c:pt>
                <c:pt idx="469">
                  <c:v>1964.4</c:v>
                </c:pt>
                <c:pt idx="470">
                  <c:v>1962.13</c:v>
                </c:pt>
                <c:pt idx="471">
                  <c:v>1953.25</c:v>
                </c:pt>
                <c:pt idx="472">
                  <c:v>2013.85</c:v>
                </c:pt>
                <c:pt idx="473">
                  <c:v>2037.94</c:v>
                </c:pt>
                <c:pt idx="474">
                  <c:v>2017.22</c:v>
                </c:pt>
                <c:pt idx="475">
                  <c:v>2046.5</c:v>
                </c:pt>
                <c:pt idx="476">
                  <c:v>2006.79</c:v>
                </c:pt>
                <c:pt idx="477">
                  <c:v>1972.62</c:v>
                </c:pt>
                <c:pt idx="478">
                  <c:v>2020.99</c:v>
                </c:pt>
                <c:pt idx="479">
                  <c:v>1989.57</c:v>
                </c:pt>
                <c:pt idx="480">
                  <c:v>1991.49</c:v>
                </c:pt>
                <c:pt idx="481">
                  <c:v>2015.26</c:v>
                </c:pt>
                <c:pt idx="482">
                  <c:v>1927.73</c:v>
                </c:pt>
                <c:pt idx="483">
                  <c:v>1971.6</c:v>
                </c:pt>
                <c:pt idx="484">
                  <c:v>2024.98</c:v>
                </c:pt>
                <c:pt idx="485">
                  <c:v>2024.31</c:v>
                </c:pt>
                <c:pt idx="486">
                  <c:v>1953.08</c:v>
                </c:pt>
                <c:pt idx="487">
                  <c:v>1898.11</c:v>
                </c:pt>
                <c:pt idx="488">
                  <c:v>1900.35</c:v>
                </c:pt>
                <c:pt idx="489">
                  <c:v>1910.31</c:v>
                </c:pt>
                <c:pt idx="490">
                  <c:v>1850.73</c:v>
                </c:pt>
                <c:pt idx="491">
                  <c:v>1862.08</c:v>
                </c:pt>
                <c:pt idx="492">
                  <c:v>1933.61</c:v>
                </c:pt>
                <c:pt idx="493">
                  <c:v>1947.45</c:v>
                </c:pt>
                <c:pt idx="494">
                  <c:v>1974.08</c:v>
                </c:pt>
                <c:pt idx="495">
                  <c:v>1980.15</c:v>
                </c:pt>
                <c:pt idx="496">
                  <c:v>1988.97</c:v>
                </c:pt>
                <c:pt idx="497">
                  <c:v>2034.29</c:v>
                </c:pt>
                <c:pt idx="498">
                  <c:v>2061.3200000000002</c:v>
                </c:pt>
                <c:pt idx="499">
                  <c:v>2056.5500000000002</c:v>
                </c:pt>
                <c:pt idx="500">
                  <c:v>2050.52</c:v>
                </c:pt>
                <c:pt idx="501">
                  <c:v>2021.27</c:v>
                </c:pt>
                <c:pt idx="502">
                  <c:v>2028.45</c:v>
                </c:pt>
                <c:pt idx="503">
                  <c:v>1969.53</c:v>
                </c:pt>
                <c:pt idx="504">
                  <c:v>1956.49</c:v>
                </c:pt>
                <c:pt idx="505">
                  <c:v>1874.51</c:v>
                </c:pt>
                <c:pt idx="506">
                  <c:v>1914.24</c:v>
                </c:pt>
                <c:pt idx="507">
                  <c:v>1933.83</c:v>
                </c:pt>
                <c:pt idx="508">
                  <c:v>1933.66</c:v>
                </c:pt>
                <c:pt idx="509">
                  <c:v>1976.95</c:v>
                </c:pt>
                <c:pt idx="510">
                  <c:v>2014.25</c:v>
                </c:pt>
                <c:pt idx="511">
                  <c:v>1998.15</c:v>
                </c:pt>
                <c:pt idx="512">
                  <c:v>2001.65</c:v>
                </c:pt>
                <c:pt idx="513">
                  <c:v>1968.09</c:v>
                </c:pt>
                <c:pt idx="514">
                  <c:v>1970.5</c:v>
                </c:pt>
                <c:pt idx="515">
                  <c:v>1912.37</c:v>
                </c:pt>
                <c:pt idx="516">
                  <c:v>1904.08</c:v>
                </c:pt>
                <c:pt idx="517">
                  <c:v>1945.08</c:v>
                </c:pt>
                <c:pt idx="518">
                  <c:v>1963.66</c:v>
                </c:pt>
                <c:pt idx="519">
                  <c:v>1990.04</c:v>
                </c:pt>
                <c:pt idx="520">
                  <c:v>1940.75</c:v>
                </c:pt>
                <c:pt idx="521">
                  <c:v>1948.44</c:v>
                </c:pt>
                <c:pt idx="522">
                  <c:v>1876.98</c:v>
                </c:pt>
                <c:pt idx="523">
                  <c:v>1841.59</c:v>
                </c:pt>
                <c:pt idx="524">
                  <c:v>1787.05</c:v>
                </c:pt>
                <c:pt idx="525">
                  <c:v>1801.76</c:v>
                </c:pt>
                <c:pt idx="526">
                  <c:v>1682.79</c:v>
                </c:pt>
                <c:pt idx="527">
                  <c:v>1757.61</c:v>
                </c:pt>
                <c:pt idx="528">
                  <c:v>1699.26</c:v>
                </c:pt>
                <c:pt idx="529">
                  <c:v>1800.41</c:v>
                </c:pt>
                <c:pt idx="530">
                  <c:v>1835.83</c:v>
                </c:pt>
                <c:pt idx="531">
                  <c:v>1865.15</c:v>
                </c:pt>
                <c:pt idx="532">
                  <c:v>1888.96</c:v>
                </c:pt>
                <c:pt idx="533">
                  <c:v>1863.92</c:v>
                </c:pt>
                <c:pt idx="534">
                  <c:v>1913.72</c:v>
                </c:pt>
                <c:pt idx="535">
                  <c:v>1847.57</c:v>
                </c:pt>
                <c:pt idx="536">
                  <c:v>1847.48</c:v>
                </c:pt>
                <c:pt idx="537">
                  <c:v>1850.94</c:v>
                </c:pt>
                <c:pt idx="538">
                  <c:v>1900.04</c:v>
                </c:pt>
                <c:pt idx="539">
                  <c:v>1936.46</c:v>
                </c:pt>
                <c:pt idx="540">
                  <c:v>1961.06</c:v>
                </c:pt>
                <c:pt idx="541">
                  <c:v>1936.88</c:v>
                </c:pt>
                <c:pt idx="542">
                  <c:v>1919.74</c:v>
                </c:pt>
                <c:pt idx="543">
                  <c:v>1967.66</c:v>
                </c:pt>
                <c:pt idx="544">
                  <c:v>1951.84</c:v>
                </c:pt>
                <c:pt idx="545">
                  <c:v>1997.3</c:v>
                </c:pt>
                <c:pt idx="546">
                  <c:v>1998.71</c:v>
                </c:pt>
                <c:pt idx="547">
                  <c:v>2024.29</c:v>
                </c:pt>
                <c:pt idx="548">
                  <c:v>2036.58</c:v>
                </c:pt>
                <c:pt idx="549">
                  <c:v>2042.27</c:v>
                </c:pt>
                <c:pt idx="550">
                  <c:v>2052.0500000000002</c:v>
                </c:pt>
                <c:pt idx="551">
                  <c:v>2053.94</c:v>
                </c:pt>
                <c:pt idx="552">
                  <c:v>1989.22</c:v>
                </c:pt>
                <c:pt idx="553">
                  <c:v>2020.58</c:v>
                </c:pt>
                <c:pt idx="554">
                  <c:v>1994.42</c:v>
                </c:pt>
                <c:pt idx="555">
                  <c:v>2024.94</c:v>
                </c:pt>
                <c:pt idx="556">
                  <c:v>1973.09</c:v>
                </c:pt>
                <c:pt idx="557">
                  <c:v>1938.42</c:v>
                </c:pt>
                <c:pt idx="558">
                  <c:v>1879.87</c:v>
                </c:pt>
                <c:pt idx="559">
                  <c:v>1954.07</c:v>
                </c:pt>
                <c:pt idx="560">
                  <c:v>1948.09</c:v>
                </c:pt>
                <c:pt idx="561">
                  <c:v>1951.32</c:v>
                </c:pt>
                <c:pt idx="562">
                  <c:v>1942.27</c:v>
                </c:pt>
                <c:pt idx="563">
                  <c:v>1880.26</c:v>
                </c:pt>
                <c:pt idx="564">
                  <c:v>1940.45</c:v>
                </c:pt>
                <c:pt idx="565">
                  <c:v>1843.15</c:v>
                </c:pt>
                <c:pt idx="566">
                  <c:v>1848.16</c:v>
                </c:pt>
                <c:pt idx="567">
                  <c:v>1874.02</c:v>
                </c:pt>
                <c:pt idx="568">
                  <c:v>1918.56</c:v>
                </c:pt>
                <c:pt idx="569">
                  <c:v>1924.23</c:v>
                </c:pt>
                <c:pt idx="570">
                  <c:v>1903.75</c:v>
                </c:pt>
                <c:pt idx="571">
                  <c:v>1894.06</c:v>
                </c:pt>
                <c:pt idx="572">
                  <c:v>1910.22</c:v>
                </c:pt>
                <c:pt idx="573">
                  <c:v>1966.83</c:v>
                </c:pt>
                <c:pt idx="574">
                  <c:v>1985.3</c:v>
                </c:pt>
                <c:pt idx="575">
                  <c:v>2010.7</c:v>
                </c:pt>
                <c:pt idx="576">
                  <c:v>2019.19</c:v>
                </c:pt>
                <c:pt idx="577">
                  <c:v>2010.72</c:v>
                </c:pt>
                <c:pt idx="578">
                  <c:v>2022.12</c:v>
                </c:pt>
                <c:pt idx="579">
                  <c:v>1988.83</c:v>
                </c:pt>
                <c:pt idx="580">
                  <c:v>1990.4</c:v>
                </c:pt>
                <c:pt idx="581">
                  <c:v>1960.89</c:v>
                </c:pt>
                <c:pt idx="582">
                  <c:v>1947.36</c:v>
                </c:pt>
                <c:pt idx="583">
                  <c:v>1961.93</c:v>
                </c:pt>
                <c:pt idx="584">
                  <c:v>2009.98</c:v>
                </c:pt>
                <c:pt idx="585">
                  <c:v>2022.52</c:v>
                </c:pt>
                <c:pt idx="586">
                  <c:v>2034.12</c:v>
                </c:pt>
                <c:pt idx="587">
                  <c:v>2049.48</c:v>
                </c:pt>
                <c:pt idx="588">
                  <c:v>2034.9</c:v>
                </c:pt>
                <c:pt idx="589">
                  <c:v>2023.27</c:v>
                </c:pt>
                <c:pt idx="590">
                  <c:v>2042.42</c:v>
                </c:pt>
                <c:pt idx="591">
                  <c:v>2057.7800000000002</c:v>
                </c:pt>
                <c:pt idx="592">
                  <c:v>1999.76</c:v>
                </c:pt>
                <c:pt idx="593">
                  <c:v>2126.42</c:v>
                </c:pt>
                <c:pt idx="594">
                  <c:v>2173.35</c:v>
                </c:pt>
                <c:pt idx="595">
                  <c:v>2198.6799999999998</c:v>
                </c:pt>
                <c:pt idx="596">
                  <c:v>2199.3200000000002</c:v>
                </c:pt>
                <c:pt idx="597">
                  <c:v>2162.4299999999998</c:v>
                </c:pt>
                <c:pt idx="598">
                  <c:v>2184.5</c:v>
                </c:pt>
                <c:pt idx="599">
                  <c:v>2182.1</c:v>
                </c:pt>
                <c:pt idx="600">
                  <c:v>2206.23</c:v>
                </c:pt>
                <c:pt idx="601">
                  <c:v>2208.9699999999998</c:v>
                </c:pt>
                <c:pt idx="602">
                  <c:v>2194.04</c:v>
                </c:pt>
                <c:pt idx="603">
                  <c:v>2239.96</c:v>
                </c:pt>
                <c:pt idx="604">
                  <c:v>2279.9</c:v>
                </c:pt>
                <c:pt idx="605">
                  <c:v>2300.9499999999998</c:v>
                </c:pt>
                <c:pt idx="606">
                  <c:v>2303.39</c:v>
                </c:pt>
                <c:pt idx="607">
                  <c:v>2265.1</c:v>
                </c:pt>
                <c:pt idx="608">
                  <c:v>2238.69</c:v>
                </c:pt>
                <c:pt idx="609">
                  <c:v>2244.2399999999998</c:v>
                </c:pt>
                <c:pt idx="610">
                  <c:v>2224.29</c:v>
                </c:pt>
                <c:pt idx="611">
                  <c:v>2292</c:v>
                </c:pt>
                <c:pt idx="612">
                  <c:v>2249.52</c:v>
                </c:pt>
                <c:pt idx="613">
                  <c:v>2274.4299999999998</c:v>
                </c:pt>
                <c:pt idx="614">
                  <c:v>2252.65</c:v>
                </c:pt>
                <c:pt idx="615">
                  <c:v>2193.58</c:v>
                </c:pt>
                <c:pt idx="616">
                  <c:v>2151.63</c:v>
                </c:pt>
                <c:pt idx="617">
                  <c:v>2231.09</c:v>
                </c:pt>
                <c:pt idx="618">
                  <c:v>2186.5</c:v>
                </c:pt>
                <c:pt idx="619">
                  <c:v>2170.6799999999998</c:v>
                </c:pt>
                <c:pt idx="620">
                  <c:v>2123.4899999999998</c:v>
                </c:pt>
                <c:pt idx="621">
                  <c:v>2092.7800000000002</c:v>
                </c:pt>
                <c:pt idx="622">
                  <c:v>2109.23</c:v>
                </c:pt>
                <c:pt idx="623">
                  <c:v>2105.59</c:v>
                </c:pt>
                <c:pt idx="624">
                  <c:v>2108.13</c:v>
                </c:pt>
                <c:pt idx="625">
                  <c:v>2144.25</c:v>
                </c:pt>
                <c:pt idx="626">
                  <c:v>2102.04</c:v>
                </c:pt>
                <c:pt idx="627">
                  <c:v>2086.38</c:v>
                </c:pt>
                <c:pt idx="628">
                  <c:v>2024.45</c:v>
                </c:pt>
                <c:pt idx="629">
                  <c:v>2025.28</c:v>
                </c:pt>
                <c:pt idx="630">
                  <c:v>2010.47</c:v>
                </c:pt>
                <c:pt idx="631">
                  <c:v>2063.2800000000002</c:v>
                </c:pt>
                <c:pt idx="632">
                  <c:v>2003.55</c:v>
                </c:pt>
                <c:pt idx="633">
                  <c:v>2015.28</c:v>
                </c:pt>
                <c:pt idx="634">
                  <c:v>2037.1</c:v>
                </c:pt>
                <c:pt idx="635">
                  <c:v>1986.3</c:v>
                </c:pt>
                <c:pt idx="636">
                  <c:v>1914.55</c:v>
                </c:pt>
                <c:pt idx="637">
                  <c:v>1857.12</c:v>
                </c:pt>
                <c:pt idx="638">
                  <c:v>1860.01</c:v>
                </c:pt>
                <c:pt idx="639">
                  <c:v>1851.32</c:v>
                </c:pt>
                <c:pt idx="640">
                  <c:v>1865.35</c:v>
                </c:pt>
                <c:pt idx="641">
                  <c:v>1887.81</c:v>
                </c:pt>
                <c:pt idx="642">
                  <c:v>1884.54</c:v>
                </c:pt>
                <c:pt idx="643">
                  <c:v>1902.48</c:v>
                </c:pt>
                <c:pt idx="644">
                  <c:v>1911.69</c:v>
                </c:pt>
                <c:pt idx="645">
                  <c:v>1944.32</c:v>
                </c:pt>
                <c:pt idx="646">
                  <c:v>1883.3</c:v>
                </c:pt>
                <c:pt idx="647">
                  <c:v>1879.52</c:v>
                </c:pt>
                <c:pt idx="648">
                  <c:v>1904.07</c:v>
                </c:pt>
                <c:pt idx="649">
                  <c:v>1868.84</c:v>
                </c:pt>
                <c:pt idx="650">
                  <c:v>1861.74</c:v>
                </c:pt>
                <c:pt idx="651">
                  <c:v>1799.51</c:v>
                </c:pt>
                <c:pt idx="652">
                  <c:v>1792.13</c:v>
                </c:pt>
                <c:pt idx="653">
                  <c:v>1781.79</c:v>
                </c:pt>
                <c:pt idx="654">
                  <c:v>1818.57</c:v>
                </c:pt>
                <c:pt idx="655">
                  <c:v>1879.82</c:v>
                </c:pt>
                <c:pt idx="656">
                  <c:v>1864.39</c:v>
                </c:pt>
                <c:pt idx="657">
                  <c:v>1805.65</c:v>
                </c:pt>
                <c:pt idx="658">
                  <c:v>1742.32</c:v>
                </c:pt>
                <c:pt idx="659">
                  <c:v>1769.31</c:v>
                </c:pt>
                <c:pt idx="660">
                  <c:v>1802.89</c:v>
                </c:pt>
                <c:pt idx="661">
                  <c:v>1786.45</c:v>
                </c:pt>
                <c:pt idx="662">
                  <c:v>1772.87</c:v>
                </c:pt>
                <c:pt idx="663">
                  <c:v>1714.47</c:v>
                </c:pt>
                <c:pt idx="664">
                  <c:v>1707.66</c:v>
                </c:pt>
                <c:pt idx="665">
                  <c:v>1709.86</c:v>
                </c:pt>
                <c:pt idx="666">
                  <c:v>1727.57</c:v>
                </c:pt>
                <c:pt idx="667">
                  <c:v>1699.55</c:v>
                </c:pt>
                <c:pt idx="668">
                  <c:v>1670.8</c:v>
                </c:pt>
                <c:pt idx="669">
                  <c:v>1680.58</c:v>
                </c:pt>
                <c:pt idx="670">
                  <c:v>1735.05</c:v>
                </c:pt>
                <c:pt idx="671">
                  <c:v>1752.52</c:v>
                </c:pt>
                <c:pt idx="672">
                  <c:v>1749.87</c:v>
                </c:pt>
                <c:pt idx="673">
                  <c:v>1706.85</c:v>
                </c:pt>
                <c:pt idx="674">
                  <c:v>1703.14</c:v>
                </c:pt>
                <c:pt idx="675">
                  <c:v>1739.5</c:v>
                </c:pt>
                <c:pt idx="676">
                  <c:v>1766.54</c:v>
                </c:pt>
                <c:pt idx="677">
                  <c:v>1744.55</c:v>
                </c:pt>
                <c:pt idx="678">
                  <c:v>1728.31</c:v>
                </c:pt>
                <c:pt idx="679">
                  <c:v>1704.57</c:v>
                </c:pt>
                <c:pt idx="680">
                  <c:v>1677.08</c:v>
                </c:pt>
                <c:pt idx="681">
                  <c:v>1610.71</c:v>
                </c:pt>
                <c:pt idx="682">
                  <c:v>1627.35</c:v>
                </c:pt>
                <c:pt idx="683">
                  <c:v>1589.07</c:v>
                </c:pt>
                <c:pt idx="684">
                  <c:v>1517.55</c:v>
                </c:pt>
                <c:pt idx="685">
                  <c:v>1555.08</c:v>
                </c:pt>
                <c:pt idx="686">
                  <c:v>1606.38</c:v>
                </c:pt>
                <c:pt idx="687">
                  <c:v>1641.55</c:v>
                </c:pt>
                <c:pt idx="688">
                  <c:v>1516.96</c:v>
                </c:pt>
                <c:pt idx="689">
                  <c:v>1542.42</c:v>
                </c:pt>
                <c:pt idx="690">
                  <c:v>1438.38</c:v>
                </c:pt>
                <c:pt idx="691">
                  <c:v>1517.16</c:v>
                </c:pt>
                <c:pt idx="692">
                  <c:v>1662.3</c:v>
                </c:pt>
                <c:pt idx="693">
                  <c:v>1614.84</c:v>
                </c:pt>
                <c:pt idx="694">
                  <c:v>1553.83</c:v>
                </c:pt>
                <c:pt idx="695">
                  <c:v>1561.66</c:v>
                </c:pt>
                <c:pt idx="696">
                  <c:v>1623.86</c:v>
                </c:pt>
                <c:pt idx="697">
                  <c:v>1591.11</c:v>
                </c:pt>
                <c:pt idx="698">
                  <c:v>1442.13</c:v>
                </c:pt>
                <c:pt idx="699">
                  <c:v>1552.2</c:v>
                </c:pt>
                <c:pt idx="700">
                  <c:v>1560.27</c:v>
                </c:pt>
                <c:pt idx="701">
                  <c:v>1445.8</c:v>
                </c:pt>
                <c:pt idx="702">
                  <c:v>1394.79</c:v>
                </c:pt>
                <c:pt idx="703">
                  <c:v>1319.08</c:v>
                </c:pt>
                <c:pt idx="704">
                  <c:v>1257.6400000000001</c:v>
                </c:pt>
                <c:pt idx="705">
                  <c:v>1209.19</c:v>
                </c:pt>
                <c:pt idx="706">
                  <c:v>1161.78</c:v>
                </c:pt>
                <c:pt idx="707">
                  <c:v>1115.7</c:v>
                </c:pt>
                <c:pt idx="708">
                  <c:v>1279.24</c:v>
                </c:pt>
                <c:pt idx="709">
                  <c:v>1302.42</c:v>
                </c:pt>
                <c:pt idx="710">
                  <c:v>1154.03</c:v>
                </c:pt>
                <c:pt idx="711">
                  <c:v>1141.77</c:v>
                </c:pt>
                <c:pt idx="712">
                  <c:v>1140.44</c:v>
                </c:pt>
                <c:pt idx="713">
                  <c:v>1235.75</c:v>
                </c:pt>
                <c:pt idx="714">
                  <c:v>1223.29</c:v>
                </c:pt>
                <c:pt idx="715">
                  <c:v>1098.79</c:v>
                </c:pt>
                <c:pt idx="716">
                  <c:v>1059.58</c:v>
                </c:pt>
                <c:pt idx="717">
                  <c:v>986.36</c:v>
                </c:pt>
                <c:pt idx="718">
                  <c:v>922.25</c:v>
                </c:pt>
                <c:pt idx="719">
                  <c:v>1046.05</c:v>
                </c:pt>
                <c:pt idx="720">
                  <c:v>1091.75</c:v>
                </c:pt>
                <c:pt idx="721">
                  <c:v>1173.32</c:v>
                </c:pt>
                <c:pt idx="722">
                  <c:v>1167.31</c:v>
                </c:pt>
                <c:pt idx="723">
                  <c:v>1198.4100000000001</c:v>
                </c:pt>
                <c:pt idx="724">
                  <c:v>1261.24</c:v>
                </c:pt>
                <c:pt idx="725">
                  <c:v>1183.8800000000001</c:v>
                </c:pt>
                <c:pt idx="726">
                  <c:v>1139.27</c:v>
                </c:pt>
                <c:pt idx="727">
                  <c:v>1148.77</c:v>
                </c:pt>
                <c:pt idx="728">
                  <c:v>1152.25</c:v>
                </c:pt>
                <c:pt idx="729">
                  <c:v>1167.47</c:v>
                </c:pt>
                <c:pt idx="730">
                  <c:v>1076.99</c:v>
                </c:pt>
                <c:pt idx="731">
                  <c:v>1127.72</c:v>
                </c:pt>
                <c:pt idx="732">
                  <c:v>1121.33</c:v>
                </c:pt>
                <c:pt idx="733">
                  <c:v>1119.07</c:v>
                </c:pt>
                <c:pt idx="734">
                  <c:v>1068.23</c:v>
                </c:pt>
                <c:pt idx="735">
                  <c:v>1046.6099999999999</c:v>
                </c:pt>
                <c:pt idx="736">
                  <c:v>979.13</c:v>
                </c:pt>
                <c:pt idx="737">
                  <c:v>1071.19</c:v>
                </c:pt>
                <c:pt idx="738">
                  <c:v>1090.74</c:v>
                </c:pt>
                <c:pt idx="739">
                  <c:v>1142.6500000000001</c:v>
                </c:pt>
                <c:pt idx="740">
                  <c:v>1134.5999999999999</c:v>
                </c:pt>
                <c:pt idx="741">
                  <c:v>1146.5999999999999</c:v>
                </c:pt>
                <c:pt idx="742">
                  <c:v>1088.47</c:v>
                </c:pt>
                <c:pt idx="743">
                  <c:v>1096.6300000000001</c:v>
                </c:pt>
                <c:pt idx="744">
                  <c:v>1105.9000000000001</c:v>
                </c:pt>
                <c:pt idx="745">
                  <c:v>1100.5999999999999</c:v>
                </c:pt>
                <c:pt idx="746">
                  <c:v>1107.48</c:v>
                </c:pt>
                <c:pt idx="747">
                  <c:v>1199.52</c:v>
                </c:pt>
                <c:pt idx="748">
                  <c:v>1189.5999999999999</c:v>
                </c:pt>
                <c:pt idx="749">
                  <c:v>1222.07</c:v>
                </c:pt>
                <c:pt idx="750">
                  <c:v>1206.8599999999999</c:v>
                </c:pt>
                <c:pt idx="751">
                  <c:v>1233.6400000000001</c:v>
                </c:pt>
                <c:pt idx="752">
                  <c:v>1200.6300000000001</c:v>
                </c:pt>
                <c:pt idx="753">
                  <c:v>1253.05</c:v>
                </c:pt>
                <c:pt idx="754">
                  <c:v>1251.6099999999999</c:v>
                </c:pt>
                <c:pt idx="755">
                  <c:v>1238.73</c:v>
                </c:pt>
                <c:pt idx="756">
                  <c:v>1226.04</c:v>
                </c:pt>
                <c:pt idx="757">
                  <c:v>1178.6400000000001</c:v>
                </c:pt>
                <c:pt idx="758">
                  <c:v>1142.68</c:v>
                </c:pt>
                <c:pt idx="759">
                  <c:v>1155.01</c:v>
                </c:pt>
                <c:pt idx="760">
                  <c:v>1161.1500000000001</c:v>
                </c:pt>
                <c:pt idx="761">
                  <c:v>1176.51</c:v>
                </c:pt>
                <c:pt idx="762">
                  <c:v>1260.9100000000001</c:v>
                </c:pt>
                <c:pt idx="763">
                  <c:v>1300.8399999999999</c:v>
                </c:pt>
                <c:pt idx="764">
                  <c:v>1325.71</c:v>
                </c:pt>
                <c:pt idx="765">
                  <c:v>1278.96</c:v>
                </c:pt>
                <c:pt idx="766">
                  <c:v>1315.63</c:v>
                </c:pt>
                <c:pt idx="767">
                  <c:v>1302.8599999999999</c:v>
                </c:pt>
                <c:pt idx="768">
                  <c:v>1234.57</c:v>
                </c:pt>
                <c:pt idx="769">
                  <c:v>1238.98</c:v>
                </c:pt>
                <c:pt idx="770">
                  <c:v>1190.03</c:v>
                </c:pt>
                <c:pt idx="771">
                  <c:v>1226.6600000000001</c:v>
                </c:pt>
                <c:pt idx="772">
                  <c:v>1232.6300000000001</c:v>
                </c:pt>
                <c:pt idx="773">
                  <c:v>1216.55</c:v>
                </c:pt>
                <c:pt idx="774">
                  <c:v>1167.79</c:v>
                </c:pt>
                <c:pt idx="775">
                  <c:v>1207.6099999999999</c:v>
                </c:pt>
                <c:pt idx="776">
                  <c:v>1187.29</c:v>
                </c:pt>
                <c:pt idx="777">
                  <c:v>1194.74</c:v>
                </c:pt>
                <c:pt idx="778">
                  <c:v>1206.56</c:v>
                </c:pt>
                <c:pt idx="779">
                  <c:v>1212.5</c:v>
                </c:pt>
                <c:pt idx="780">
                  <c:v>1260.3900000000001</c:v>
                </c:pt>
                <c:pt idx="781">
                  <c:v>1241.93</c:v>
                </c:pt>
                <c:pt idx="782">
                  <c:v>1231.3499999999999</c:v>
                </c:pt>
                <c:pt idx="783">
                  <c:v>1211.48</c:v>
                </c:pt>
                <c:pt idx="784">
                  <c:v>1245.33</c:v>
                </c:pt>
                <c:pt idx="785">
                  <c:v>1257.3</c:v>
                </c:pt>
                <c:pt idx="786">
                  <c:v>1288</c:v>
                </c:pt>
                <c:pt idx="787">
                  <c:v>1339.59</c:v>
                </c:pt>
                <c:pt idx="788">
                  <c:v>1319.06</c:v>
                </c:pt>
                <c:pt idx="789">
                  <c:v>1291.0899999999999</c:v>
                </c:pt>
                <c:pt idx="790">
                  <c:v>1279.75</c:v>
                </c:pt>
                <c:pt idx="791">
                  <c:v>1268.95</c:v>
                </c:pt>
                <c:pt idx="792">
                  <c:v>1305.7</c:v>
                </c:pt>
                <c:pt idx="793">
                  <c:v>1310.95</c:v>
                </c:pt>
                <c:pt idx="794">
                  <c:v>1248.47</c:v>
                </c:pt>
                <c:pt idx="795">
                  <c:v>1243.06</c:v>
                </c:pt>
                <c:pt idx="796">
                  <c:v>1244.81</c:v>
                </c:pt>
                <c:pt idx="797">
                  <c:v>1212.99</c:v>
                </c:pt>
                <c:pt idx="798">
                  <c:v>1197.8499999999999</c:v>
                </c:pt>
                <c:pt idx="799">
                  <c:v>1196.24</c:v>
                </c:pt>
                <c:pt idx="800">
                  <c:v>1196.3404180123564</c:v>
                </c:pt>
                <c:pt idx="801">
                  <c:v>1135.2872284028849</c:v>
                </c:pt>
                <c:pt idx="802">
                  <c:v>1142.5833950563922</c:v>
                </c:pt>
                <c:pt idx="803">
                  <c:v>1203.1998235409881</c:v>
                </c:pt>
                <c:pt idx="804">
                  <c:v>1170.8246701732903</c:v>
                </c:pt>
                <c:pt idx="805">
                  <c:v>1162.558166931733</c:v>
                </c:pt>
                <c:pt idx="806">
                  <c:v>1151.1616467335675</c:v>
                </c:pt>
                <c:pt idx="807">
                  <c:v>1215.4914847246421</c:v>
                </c:pt>
                <c:pt idx="808">
                  <c:v>1215.8126326105803</c:v>
                </c:pt>
                <c:pt idx="809">
                  <c:v>1226.6865433709459</c:v>
                </c:pt>
                <c:pt idx="810">
                  <c:v>1222.4101067902905</c:v>
                </c:pt>
                <c:pt idx="811">
                  <c:v>1209.6215279997114</c:v>
                </c:pt>
                <c:pt idx="812">
                  <c:v>1237.9301658439038</c:v>
                </c:pt>
                <c:pt idx="813">
                  <c:v>1257.7182019728841</c:v>
                </c:pt>
                <c:pt idx="814">
                  <c:v>1267.4666852149176</c:v>
                </c:pt>
                <c:pt idx="815">
                  <c:v>1255.6540826825803</c:v>
                </c:pt>
                <c:pt idx="816">
                  <c:v>1329.6634746133402</c:v>
                </c:pt>
                <c:pt idx="817">
                  <c:v>1299.5000119059725</c:v>
                </c:pt>
                <c:pt idx="818">
                  <c:v>1309.634812556164</c:v>
                </c:pt>
                <c:pt idx="819">
                  <c:v>1334.3666462385302</c:v>
                </c:pt>
                <c:pt idx="820">
                  <c:v>1313.0183013564053</c:v>
                </c:pt>
                <c:pt idx="821">
                  <c:v>1273.7235859780271</c:v>
                </c:pt>
                <c:pt idx="822">
                  <c:v>1282.2689395790819</c:v>
                </c:pt>
                <c:pt idx="823">
                  <c:v>1315.1814281900813</c:v>
                </c:pt>
                <c:pt idx="824">
                  <c:v>1370.3286298483949</c:v>
                </c:pt>
                <c:pt idx="825">
                  <c:v>1390.8360372418774</c:v>
                </c:pt>
                <c:pt idx="826">
                  <c:v>1383.8265538231342</c:v>
                </c:pt>
                <c:pt idx="827">
                  <c:v>1373.0883084623895</c:v>
                </c:pt>
                <c:pt idx="828">
                  <c:v>1384.2877535188427</c:v>
                </c:pt>
                <c:pt idx="829">
                  <c:v>1426.7961409616782</c:v>
                </c:pt>
                <c:pt idx="830">
                  <c:v>1440.9949506152898</c:v>
                </c:pt>
                <c:pt idx="831">
                  <c:v>1423.0197551380547</c:v>
                </c:pt>
                <c:pt idx="832">
                  <c:v>1418.4600817877524</c:v>
                </c:pt>
                <c:pt idx="833">
                  <c:v>1442.0254436853886</c:v>
                </c:pt>
                <c:pt idx="834">
                  <c:v>1434.302228672336</c:v>
                </c:pt>
                <c:pt idx="835">
                  <c:v>1392.1572866418794</c:v>
                </c:pt>
                <c:pt idx="836">
                  <c:v>1406.4146862024861</c:v>
                </c:pt>
                <c:pt idx="837">
                  <c:v>1435.019406731763</c:v>
                </c:pt>
                <c:pt idx="838">
                  <c:v>1465.430388297561</c:v>
                </c:pt>
                <c:pt idx="839">
                  <c:v>1435.6002927615477</c:v>
                </c:pt>
                <c:pt idx="840">
                  <c:v>1435.6544962583939</c:v>
                </c:pt>
                <c:pt idx="841">
                  <c:v>1479.6862212831145</c:v>
                </c:pt>
                <c:pt idx="842">
                  <c:v>1481.6519596600674</c:v>
                </c:pt>
                <c:pt idx="843">
                  <c:v>1579.2495854842425</c:v>
                </c:pt>
                <c:pt idx="844">
                  <c:v>1587.5602661423045</c:v>
                </c:pt>
                <c:pt idx="845">
                  <c:v>1613.5560125777197</c:v>
                </c:pt>
                <c:pt idx="846">
                  <c:v>1568.3941603095068</c:v>
                </c:pt>
                <c:pt idx="847">
                  <c:v>1610.31351553228</c:v>
                </c:pt>
                <c:pt idx="848">
                  <c:v>1597.1668176845035</c:v>
                </c:pt>
                <c:pt idx="849">
                  <c:v>1576.7822297752045</c:v>
                </c:pt>
                <c:pt idx="850">
                  <c:v>1525.1920934330446</c:v>
                </c:pt>
                <c:pt idx="851">
                  <c:v>1549.2180283963678</c:v>
                </c:pt>
                <c:pt idx="852">
                  <c:v>1535.4694524130914</c:v>
                </c:pt>
                <c:pt idx="853">
                  <c:v>1612.4136660488114</c:v>
                </c:pt>
                <c:pt idx="854">
                  <c:v>1608.8237026565373</c:v>
                </c:pt>
                <c:pt idx="855">
                  <c:v>1605.5855920212471</c:v>
                </c:pt>
                <c:pt idx="856">
                  <c:v>1569.3112333457425</c:v>
                </c:pt>
                <c:pt idx="857">
                  <c:v>1584.3866983992127</c:v>
                </c:pt>
                <c:pt idx="858">
                  <c:v>1592.1490777885995</c:v>
                </c:pt>
                <c:pt idx="859">
                  <c:v>1624.2500805219599</c:v>
                </c:pt>
                <c:pt idx="860">
                  <c:v>1622.7088839844669</c:v>
                </c:pt>
                <c:pt idx="861">
                  <c:v>1661.8460019124773</c:v>
                </c:pt>
                <c:pt idx="862">
                  <c:v>1666.7647342650093</c:v>
                </c:pt>
                <c:pt idx="863">
                  <c:v>1707.1372532800972</c:v>
                </c:pt>
                <c:pt idx="864">
                  <c:v>1691.8860185056399</c:v>
                </c:pt>
                <c:pt idx="865">
                  <c:v>1631.9523034292974</c:v>
                </c:pt>
                <c:pt idx="866">
                  <c:v>1675.1042399040527</c:v>
                </c:pt>
                <c:pt idx="867">
                  <c:v>1671.2539117379106</c:v>
                </c:pt>
                <c:pt idx="868">
                  <c:v>1680.3206215167227</c:v>
                </c:pt>
                <c:pt idx="869">
                  <c:v>1665.4926753216828</c:v>
                </c:pt>
                <c:pt idx="870">
                  <c:v>1673.4446102925258</c:v>
                </c:pt>
                <c:pt idx="871">
                  <c:v>1678.0597403997172</c:v>
                </c:pt>
                <c:pt idx="872">
                  <c:v>1630.2976868579415</c:v>
                </c:pt>
                <c:pt idx="873">
                  <c:v>1604.3539507142978</c:v>
                </c:pt>
                <c:pt idx="874">
                  <c:v>1599.3427904336174</c:v>
                </c:pt>
                <c:pt idx="875">
                  <c:v>1594.8680254512069</c:v>
                </c:pt>
                <c:pt idx="876">
                  <c:v>1609.6173295785682</c:v>
                </c:pt>
                <c:pt idx="877">
                  <c:v>1550.7463790184238</c:v>
                </c:pt>
                <c:pt idx="878">
                  <c:v>1560.73423492861</c:v>
                </c:pt>
                <c:pt idx="879">
                  <c:v>1556.302080787651</c:v>
                </c:pt>
                <c:pt idx="880">
                  <c:v>1614.0363244890793</c:v>
                </c:pt>
                <c:pt idx="881">
                  <c:v>1613.1214446579186</c:v>
                </c:pt>
                <c:pt idx="882">
                  <c:v>1633.548643408669</c:v>
                </c:pt>
                <c:pt idx="883">
                  <c:v>1612.4901149114155</c:v>
                </c:pt>
                <c:pt idx="884">
                  <c:v>1614.9439980749946</c:v>
                </c:pt>
                <c:pt idx="885">
                  <c:v>1598.687962061314</c:v>
                </c:pt>
                <c:pt idx="886">
                  <c:v>1595.8602940900037</c:v>
                </c:pt>
                <c:pt idx="887">
                  <c:v>1586.0779728268178</c:v>
                </c:pt>
                <c:pt idx="888">
                  <c:v>1549.5526488277651</c:v>
                </c:pt>
                <c:pt idx="889">
                  <c:v>1540.8064603048701</c:v>
                </c:pt>
                <c:pt idx="890">
                  <c:v>1542.160921096003</c:v>
                </c:pt>
                <c:pt idx="891">
                  <c:v>1541.1003497848801</c:v>
                </c:pt>
                <c:pt idx="892">
                  <c:v>1531.2512924244213</c:v>
                </c:pt>
                <c:pt idx="893">
                  <c:v>1607.2013575312806</c:v>
                </c:pt>
                <c:pt idx="894">
                  <c:v>1626.6751387045574</c:v>
                </c:pt>
                <c:pt idx="895">
                  <c:v>1631.509276004208</c:v>
                </c:pt>
                <c:pt idx="896">
                  <c:v>1665.4237460193351</c:v>
                </c:pt>
                <c:pt idx="897">
                  <c:v>1667.8876552632557</c:v>
                </c:pt>
                <c:pt idx="898">
                  <c:v>1662.8432835914443</c:v>
                </c:pt>
                <c:pt idx="899">
                  <c:v>1699.7138807322569</c:v>
                </c:pt>
                <c:pt idx="900">
                  <c:v>1706.2286397491498</c:v>
                </c:pt>
                <c:pt idx="901">
                  <c:v>1709.1017383970077</c:v>
                </c:pt>
                <c:pt idx="902">
                  <c:v>1706.6751136393568</c:v>
                </c:pt>
                <c:pt idx="903">
                  <c:v>1683.5834840378559</c:v>
                </c:pt>
                <c:pt idx="904">
                  <c:v>1706.8909876817097</c:v>
                </c:pt>
                <c:pt idx="905">
                  <c:v>1715.8922146232915</c:v>
                </c:pt>
                <c:pt idx="906">
                  <c:v>1754.4954437731174</c:v>
                </c:pt>
                <c:pt idx="907">
                  <c:v>1755.7568500060811</c:v>
                </c:pt>
                <c:pt idx="908">
                  <c:v>1766.5978626903259</c:v>
                </c:pt>
                <c:pt idx="909">
                  <c:v>1746.8840822188745</c:v>
                </c:pt>
                <c:pt idx="910">
                  <c:v>1764.8881026770916</c:v>
                </c:pt>
                <c:pt idx="911">
                  <c:v>1780.5695189612009</c:v>
                </c:pt>
                <c:pt idx="912">
                  <c:v>1747.0808440455764</c:v>
                </c:pt>
                <c:pt idx="913">
                  <c:v>1772.995128578217</c:v>
                </c:pt>
                <c:pt idx="914">
                  <c:v>1787.3988462488078</c:v>
                </c:pt>
                <c:pt idx="915">
                  <c:v>1774.5535574412972</c:v>
                </c:pt>
                <c:pt idx="916">
                  <c:v>1730.0744185813378</c:v>
                </c:pt>
                <c:pt idx="917">
                  <c:v>1746.6973464725147</c:v>
                </c:pt>
                <c:pt idx="918">
                  <c:v>1759.4605467472293</c:v>
                </c:pt>
                <c:pt idx="919">
                  <c:v>1780.6155762677699</c:v>
                </c:pt>
                <c:pt idx="920">
                  <c:v>1808.7233791901212</c:v>
                </c:pt>
                <c:pt idx="921">
                  <c:v>1810.1890668100427</c:v>
                </c:pt>
                <c:pt idx="922">
                  <c:v>1799.0995953223353</c:v>
                </c:pt>
                <c:pt idx="923">
                  <c:v>1809.8857778797128</c:v>
                </c:pt>
                <c:pt idx="924">
                  <c:v>1807.9482378537202</c:v>
                </c:pt>
                <c:pt idx="925">
                  <c:v>1807.8454705302199</c:v>
                </c:pt>
                <c:pt idx="926">
                  <c:v>1769.8845371522707</c:v>
                </c:pt>
                <c:pt idx="927">
                  <c:v>1748.7664788029895</c:v>
                </c:pt>
                <c:pt idx="928">
                  <c:v>1735.3177452849256</c:v>
                </c:pt>
                <c:pt idx="929">
                  <c:v>1745.389256302961</c:v>
                </c:pt>
                <c:pt idx="930">
                  <c:v>1775.0009712765363</c:v>
                </c:pt>
                <c:pt idx="931">
                  <c:v>1812.677727939807</c:v>
                </c:pt>
                <c:pt idx="932">
                  <c:v>1814.4056602236601</c:v>
                </c:pt>
                <c:pt idx="933">
                  <c:v>1834.0141668515259</c:v>
                </c:pt>
                <c:pt idx="934">
                  <c:v>1828.7062972557399</c:v>
                </c:pt>
                <c:pt idx="935">
                  <c:v>1844.4087056455642</c:v>
                </c:pt>
                <c:pt idx="936">
                  <c:v>1856.8256928334868</c:v>
                </c:pt>
                <c:pt idx="937">
                  <c:v>1892.7566582572954</c:v>
                </c:pt>
                <c:pt idx="938">
                  <c:v>1887.2852382259387</c:v>
                </c:pt>
                <c:pt idx="939">
                  <c:v>1901.916422594277</c:v>
                </c:pt>
                <c:pt idx="940">
                  <c:v>1908.9663236493964</c:v>
                </c:pt>
                <c:pt idx="941">
                  <c:v>1926.6802144077317</c:v>
                </c:pt>
                <c:pt idx="942">
                  <c:v>1895.4364415435689</c:v>
                </c:pt>
                <c:pt idx="943">
                  <c:v>1881.3400858984469</c:v>
                </c:pt>
                <c:pt idx="944">
                  <c:v>1891.035618903677</c:v>
                </c:pt>
                <c:pt idx="945">
                  <c:v>1921.1417449640919</c:v>
                </c:pt>
                <c:pt idx="946">
                  <c:v>1918.5926140372685</c:v>
                </c:pt>
                <c:pt idx="947">
                  <c:v>1927.4478361838774</c:v>
                </c:pt>
                <c:pt idx="948">
                  <c:v>1894.281562414234</c:v>
                </c:pt>
                <c:pt idx="949">
                  <c:v>1916.6102699647499</c:v>
                </c:pt>
                <c:pt idx="950">
                  <c:v>1954.1237895074605</c:v>
                </c:pt>
                <c:pt idx="951">
                  <c:v>1963.5636574639823</c:v>
                </c:pt>
                <c:pt idx="952">
                  <c:v>1962.5513366645027</c:v>
                </c:pt>
                <c:pt idx="953">
                  <c:v>1997.6924349464086</c:v>
                </c:pt>
                <c:pt idx="954">
                  <c:v>2007.4409181884419</c:v>
                </c:pt>
                <c:pt idx="955">
                  <c:v>2025.4433720716054</c:v>
                </c:pt>
                <c:pt idx="956">
                  <c:v>2074.1807752416021</c:v>
                </c:pt>
                <c:pt idx="957">
                  <c:v>2089.9151417625148</c:v>
                </c:pt>
                <c:pt idx="958">
                  <c:v>2074.1607230809195</c:v>
                </c:pt>
                <c:pt idx="959">
                  <c:v>2106.7128994296463</c:v>
                </c:pt>
                <c:pt idx="960">
                  <c:v>2046.0444606532792</c:v>
                </c:pt>
                <c:pt idx="961">
                  <c:v>2051.7618329680131</c:v>
                </c:pt>
                <c:pt idx="962">
                  <c:v>2072.1078831309997</c:v>
                </c:pt>
                <c:pt idx="963">
                  <c:v>2038.3911148876064</c:v>
                </c:pt>
                <c:pt idx="964">
                  <c:v>2039.2279792811103</c:v>
                </c:pt>
                <c:pt idx="965">
                  <c:v>1978.9301921623673</c:v>
                </c:pt>
                <c:pt idx="966">
                  <c:v>1884.9754799672694</c:v>
                </c:pt>
                <c:pt idx="967">
                  <c:v>1996.4614202694809</c:v>
                </c:pt>
                <c:pt idx="968">
                  <c:v>1928.3128989283421</c:v>
                </c:pt>
                <c:pt idx="969">
                  <c:v>1962.7064275947857</c:v>
                </c:pt>
                <c:pt idx="970">
                  <c:v>2002.4767551593629</c:v>
                </c:pt>
                <c:pt idx="971">
                  <c:v>2030.7738003481604</c:v>
                </c:pt>
                <c:pt idx="972">
                  <c:v>2019.8206208900951</c:v>
                </c:pt>
                <c:pt idx="973">
                  <c:v>2074.5949776857101</c:v>
                </c:pt>
                <c:pt idx="974">
                  <c:v>2077.3878676908357</c:v>
                </c:pt>
                <c:pt idx="975">
                  <c:v>2081.3904669521644</c:v>
                </c:pt>
                <c:pt idx="976">
                  <c:v>2019.250387570673</c:v>
                </c:pt>
                <c:pt idx="977">
                  <c:v>2046.7500460573112</c:v>
                </c:pt>
                <c:pt idx="978">
                  <c:v>2087.5270547511764</c:v>
                </c:pt>
                <c:pt idx="979">
                  <c:v>2111.9305343023584</c:v>
                </c:pt>
                <c:pt idx="980">
                  <c:v>2084.0354722722527</c:v>
                </c:pt>
                <c:pt idx="981">
                  <c:v>2078.1332441012228</c:v>
                </c:pt>
                <c:pt idx="982">
                  <c:v>2093.2387873957173</c:v>
                </c:pt>
                <c:pt idx="983">
                  <c:v>2109.1426573374033</c:v>
                </c:pt>
                <c:pt idx="984">
                  <c:v>2127.9440644977794</c:v>
                </c:pt>
                <c:pt idx="985">
                  <c:v>2080.1547525500755</c:v>
                </c:pt>
                <c:pt idx="986">
                  <c:v>2101.7844543117831</c:v>
                </c:pt>
                <c:pt idx="987">
                  <c:v>2100.6029434065413</c:v>
                </c:pt>
                <c:pt idx="988">
                  <c:v>2143.3378576020923</c:v>
                </c:pt>
                <c:pt idx="989">
                  <c:v>2149.8043661073416</c:v>
                </c:pt>
                <c:pt idx="990">
                  <c:v>2140.4058557322287</c:v>
                </c:pt>
                <c:pt idx="991">
                  <c:v>2118.1197590231641</c:v>
                </c:pt>
                <c:pt idx="992">
                  <c:v>2146.5897540978522</c:v>
                </c:pt>
                <c:pt idx="993">
                  <c:v>2122.0358833415471</c:v>
                </c:pt>
                <c:pt idx="994">
                  <c:v>2130.9177372640634</c:v>
                </c:pt>
                <c:pt idx="995">
                  <c:v>2153.3604914784632</c:v>
                </c:pt>
                <c:pt idx="996">
                  <c:v>2170.25381022385</c:v>
                </c:pt>
                <c:pt idx="997">
                  <c:v>2172.8208001062817</c:v>
                </c:pt>
                <c:pt idx="998">
                  <c:v>2171.6117174801002</c:v>
                </c:pt>
                <c:pt idx="999">
                  <c:v>2150.0427988304627</c:v>
                </c:pt>
                <c:pt idx="1000">
                  <c:v>2101.3398603116407</c:v>
                </c:pt>
                <c:pt idx="1001">
                  <c:v>2092.7628618945082</c:v>
                </c:pt>
                <c:pt idx="1002">
                  <c:v>2065.5351608371325</c:v>
                </c:pt>
                <c:pt idx="1003">
                  <c:v>2112.3049457401112</c:v>
                </c:pt>
                <c:pt idx="1004">
                  <c:v>2117.6604392175195</c:v>
                </c:pt>
                <c:pt idx="1005">
                  <c:v>2127.4621860113671</c:v>
                </c:pt>
                <c:pt idx="1006">
                  <c:v>2139.8174501421872</c:v>
                </c:pt>
                <c:pt idx="1007">
                  <c:v>2148.9778411091906</c:v>
                </c:pt>
                <c:pt idx="1008">
                  <c:v>2194.6174987686773</c:v>
                </c:pt>
                <c:pt idx="1009">
                  <c:v>2200.7189952864946</c:v>
                </c:pt>
                <c:pt idx="1010">
                  <c:v>2216.0563916888859</c:v>
                </c:pt>
                <c:pt idx="1011">
                  <c:v>2207.3393414619832</c:v>
                </c:pt>
                <c:pt idx="1012">
                  <c:v>2201.4358600309106</c:v>
                </c:pt>
                <c:pt idx="1013">
                  <c:v>2206.7869670981695</c:v>
                </c:pt>
                <c:pt idx="1014">
                  <c:v>2195.5793758514387</c:v>
                </c:pt>
                <c:pt idx="1015">
                  <c:v>2205.2824284169246</c:v>
                </c:pt>
                <c:pt idx="1016">
                  <c:v>2186.9832652186551</c:v>
                </c:pt>
                <c:pt idx="1017">
                  <c:v>2161.1936800602621</c:v>
                </c:pt>
                <c:pt idx="1018">
                  <c:v>2174.4353123562719</c:v>
                </c:pt>
                <c:pt idx="1019">
                  <c:v>2190.3410621880221</c:v>
                </c:pt>
                <c:pt idx="1020">
                  <c:v>2136.8105659847738</c:v>
                </c:pt>
                <c:pt idx="1021">
                  <c:v>2076.3429621302466</c:v>
                </c:pt>
                <c:pt idx="1022">
                  <c:v>2074.7732539267822</c:v>
                </c:pt>
                <c:pt idx="1023">
                  <c:v>2052.9568164187149</c:v>
                </c:pt>
                <c:pt idx="1024">
                  <c:v>2038.7341948242922</c:v>
                </c:pt>
                <c:pt idx="1025">
                  <c:v>2054.9645390070978</c:v>
                </c:pt>
                <c:pt idx="1026">
                  <c:v>2049.1356265485647</c:v>
                </c:pt>
                <c:pt idx="1027">
                  <c:v>2085.7925428520998</c:v>
                </c:pt>
                <c:pt idx="1028">
                  <c:v>2104.3241857882877</c:v>
                </c:pt>
                <c:pt idx="1029">
                  <c:v>2102.6119192549677</c:v>
                </c:pt>
                <c:pt idx="1030">
                  <c:v>2003.1485025422435</c:v>
                </c:pt>
                <c:pt idx="1031">
                  <c:v>1966.4496020272788</c:v>
                </c:pt>
                <c:pt idx="1032">
                  <c:v>1978.6811067288838</c:v>
                </c:pt>
                <c:pt idx="1033">
                  <c:v>2027.7174124190606</c:v>
                </c:pt>
                <c:pt idx="1034">
                  <c:v>2038.1586351496887</c:v>
                </c:pt>
                <c:pt idx="1035">
                  <c:v>2071.9189541795654</c:v>
                </c:pt>
                <c:pt idx="1036">
                  <c:v>2063.3350628321982</c:v>
                </c:pt>
                <c:pt idx="1037">
                  <c:v>2108.1265767577975</c:v>
                </c:pt>
                <c:pt idx="1038">
                  <c:v>2125.4062129113418</c:v>
                </c:pt>
                <c:pt idx="1039">
                  <c:v>2117.9289501816656</c:v>
                </c:pt>
                <c:pt idx="1040">
                  <c:v>2104.9805807356443</c:v>
                </c:pt>
                <c:pt idx="1041">
                  <c:v>2071.2771057158166</c:v>
                </c:pt>
                <c:pt idx="1042">
                  <c:v>2061.4527817725516</c:v>
                </c:pt>
                <c:pt idx="1043">
                  <c:v>2071.6753298429971</c:v>
                </c:pt>
                <c:pt idx="1044">
                  <c:v>2083.6511920091989</c:v>
                </c:pt>
                <c:pt idx="1045">
                  <c:v>2106.3559202549131</c:v>
                </c:pt>
                <c:pt idx="1046">
                  <c:v>2123.6268160555446</c:v>
                </c:pt>
                <c:pt idx="1047">
                  <c:v>2119.3087004608874</c:v>
                </c:pt>
                <c:pt idx="1048">
                  <c:v>2124.7406530123731</c:v>
                </c:pt>
                <c:pt idx="1049">
                  <c:v>2157.068243270764</c:v>
                </c:pt>
                <c:pt idx="1050">
                  <c:v>2148.5764505728976</c:v>
                </c:pt>
                <c:pt idx="1051">
                  <c:v>2179.936522259507</c:v>
                </c:pt>
                <c:pt idx="1052">
                  <c:v>2192.560007770227</c:v>
                </c:pt>
                <c:pt idx="1053">
                  <c:v>2189.5938489881473</c:v>
                </c:pt>
                <c:pt idx="1054">
                  <c:v>2172.5736056672527</c:v>
                </c:pt>
                <c:pt idx="1055">
                  <c:v>2162.6217622749218</c:v>
                </c:pt>
                <c:pt idx="1056">
                  <c:v>2191.3985468422488</c:v>
                </c:pt>
                <c:pt idx="1057">
                  <c:v>2184.5378751562662</c:v>
                </c:pt>
                <c:pt idx="1058">
                  <c:v>2183.7260744375203</c:v>
                </c:pt>
                <c:pt idx="1059">
                  <c:v>2156.5193143401411</c:v>
                </c:pt>
                <c:pt idx="1060">
                  <c:v>2163.185103723129</c:v>
                </c:pt>
                <c:pt idx="1061">
                  <c:v>2173.9941785961582</c:v>
                </c:pt>
                <c:pt idx="1062">
                  <c:v>2159.1643246325589</c:v>
                </c:pt>
                <c:pt idx="1063">
                  <c:v>2144.3839745337082</c:v>
                </c:pt>
                <c:pt idx="1064">
                  <c:v>2151.9348804857646</c:v>
                </c:pt>
                <c:pt idx="1065">
                  <c:v>2191.3017323219506</c:v>
                </c:pt>
                <c:pt idx="1066">
                  <c:v>2191.9427760388762</c:v>
                </c:pt>
                <c:pt idx="1067">
                  <c:v>2204.8501254828975</c:v>
                </c:pt>
                <c:pt idx="1068">
                  <c:v>2228.8125025456889</c:v>
                </c:pt>
                <c:pt idx="1069">
                  <c:v>2233.6168839510347</c:v>
                </c:pt>
                <c:pt idx="1070">
                  <c:v>2227.5376213706304</c:v>
                </c:pt>
                <c:pt idx="1071">
                  <c:v>2218.053244853008</c:v>
                </c:pt>
                <c:pt idx="1072">
                  <c:v>2249.129139290716</c:v>
                </c:pt>
                <c:pt idx="1073">
                  <c:v>2237.6144776872297</c:v>
                </c:pt>
                <c:pt idx="1074">
                  <c:v>2212.4580548740942</c:v>
                </c:pt>
                <c:pt idx="1075">
                  <c:v>2218.0363258106258</c:v>
                </c:pt>
                <c:pt idx="1076">
                  <c:v>2225.6326625246347</c:v>
                </c:pt>
                <c:pt idx="1077">
                  <c:v>2209.6379011614608</c:v>
                </c:pt>
                <c:pt idx="1078">
                  <c:v>2175.0791905178166</c:v>
                </c:pt>
                <c:pt idx="1079">
                  <c:v>2164.9349713472884</c:v>
                </c:pt>
                <c:pt idx="1080">
                  <c:v>2171.8548596816086</c:v>
                </c:pt>
                <c:pt idx="1081">
                  <c:v>2173.9844658125685</c:v>
                </c:pt>
                <c:pt idx="1082">
                  <c:v>2177.8407542133114</c:v>
                </c:pt>
                <c:pt idx="1083">
                  <c:v>2157.8653181563259</c:v>
                </c:pt>
                <c:pt idx="1084">
                  <c:v>2083.8965181237409</c:v>
                </c:pt>
                <c:pt idx="1085">
                  <c:v>2088.4273750105745</c:v>
                </c:pt>
                <c:pt idx="1086">
                  <c:v>2129.8583500173891</c:v>
                </c:pt>
                <c:pt idx="1087">
                  <c:v>2115.8117850529657</c:v>
                </c:pt>
                <c:pt idx="1088">
                  <c:v>2102.9558193672906</c:v>
                </c:pt>
                <c:pt idx="1089">
                  <c:v>2032.4569896010551</c:v>
                </c:pt>
                <c:pt idx="1090">
                  <c:v>2033.8622100655771</c:v>
                </c:pt>
                <c:pt idx="1091">
                  <c:v>1986.8664366930163</c:v>
                </c:pt>
                <c:pt idx="1092">
                  <c:v>1969.8427469005253</c:v>
                </c:pt>
                <c:pt idx="1093">
                  <c:v>2050.7345684234274</c:v>
                </c:pt>
                <c:pt idx="1094">
                  <c:v>2018.5323044049039</c:v>
                </c:pt>
                <c:pt idx="1095">
                  <c:v>2043.5580746129767</c:v>
                </c:pt>
                <c:pt idx="1096">
                  <c:v>2029.9160000877284</c:v>
                </c:pt>
                <c:pt idx="1097">
                  <c:v>1986.811606463074</c:v>
                </c:pt>
                <c:pt idx="1098">
                  <c:v>1969.6979950934776</c:v>
                </c:pt>
                <c:pt idx="1099">
                  <c:v>1906.2459464794292</c:v>
                </c:pt>
                <c:pt idx="1100">
                  <c:v>1870.1595089717921</c:v>
                </c:pt>
                <c:pt idx="1101">
                  <c:v>1823.2486441267424</c:v>
                </c:pt>
                <c:pt idx="1102">
                  <c:v>1888.0188114686043</c:v>
                </c:pt>
                <c:pt idx="1103">
                  <c:v>1877.2348018435489</c:v>
                </c:pt>
                <c:pt idx="1104">
                  <c:v>1854.3295516140452</c:v>
                </c:pt>
                <c:pt idx="1105">
                  <c:v>1885.8578737776775</c:v>
                </c:pt>
                <c:pt idx="1106">
                  <c:v>1945.4320152146054</c:v>
                </c:pt>
                <c:pt idx="1107">
                  <c:v>1940.8958319625776</c:v>
                </c:pt>
                <c:pt idx="1108">
                  <c:v>1975.3455087775365</c:v>
                </c:pt>
                <c:pt idx="1109">
                  <c:v>1937.5746866060713</c:v>
                </c:pt>
                <c:pt idx="1110">
                  <c:v>1972.0995591649512</c:v>
                </c:pt>
                <c:pt idx="1111">
                  <c:v>1932.3974596371179</c:v>
                </c:pt>
                <c:pt idx="1112">
                  <c:v>1916.9563269385619</c:v>
                </c:pt>
                <c:pt idx="1113">
                  <c:v>1936.0911372416322</c:v>
                </c:pt>
                <c:pt idx="1114">
                  <c:v>1926.2207559052158</c:v>
                </c:pt>
                <c:pt idx="1115">
                  <c:v>1975.4172580498609</c:v>
                </c:pt>
                <c:pt idx="1116">
                  <c:v>1992.8557776963155</c:v>
                </c:pt>
                <c:pt idx="1117">
                  <c:v>1990.5832996519061</c:v>
                </c:pt>
                <c:pt idx="1118">
                  <c:v>2019.0768469171312</c:v>
                </c:pt>
                <c:pt idx="1119">
                  <c:v>2028.7407532733646</c:v>
                </c:pt>
                <c:pt idx="1120">
                  <c:v>2022.16739199228</c:v>
                </c:pt>
                <c:pt idx="1121">
                  <c:v>2018.9299019008859</c:v>
                </c:pt>
                <c:pt idx="1122">
                  <c:v>2031.1946410499831</c:v>
                </c:pt>
                <c:pt idx="1123">
                  <c:v>2030.6178270309902</c:v>
                </c:pt>
                <c:pt idx="1124">
                  <c:v>2041.5747868670633</c:v>
                </c:pt>
                <c:pt idx="1125">
                  <c:v>2003.236550144595</c:v>
                </c:pt>
                <c:pt idx="1126">
                  <c:v>2031.0317169381547</c:v>
                </c:pt>
                <c:pt idx="1127">
                  <c:v>2012.2763318262851</c:v>
                </c:pt>
                <c:pt idx="1128">
                  <c:v>1941.8646037967585</c:v>
                </c:pt>
                <c:pt idx="1129">
                  <c:v>1909.2168049955039</c:v>
                </c:pt>
                <c:pt idx="1130">
                  <c:v>1918.6256724536056</c:v>
                </c:pt>
                <c:pt idx="1131">
                  <c:v>1924.6911491476249</c:v>
                </c:pt>
                <c:pt idx="1132">
                  <c:v>1907.0038569150317</c:v>
                </c:pt>
                <c:pt idx="1133">
                  <c:v>1944.585436464296</c:v>
                </c:pt>
                <c:pt idx="1134">
                  <c:v>1982.7801746421153</c:v>
                </c:pt>
                <c:pt idx="1135">
                  <c:v>1988.8121265669697</c:v>
                </c:pt>
                <c:pt idx="1136">
                  <c:v>1972.6381486807848</c:v>
                </c:pt>
                <c:pt idx="1137">
                  <c:v>1995.3679421744728</c:v>
                </c:pt>
                <c:pt idx="1138">
                  <c:v>1988.9105076652661</c:v>
                </c:pt>
                <c:pt idx="1139">
                  <c:v>1989.2210034245395</c:v>
                </c:pt>
                <c:pt idx="1140">
                  <c:v>1953.1865763064475</c:v>
                </c:pt>
                <c:pt idx="1141">
                  <c:v>1983.1950044960788</c:v>
                </c:pt>
                <c:pt idx="1142">
                  <c:v>2019.7106843752645</c:v>
                </c:pt>
                <c:pt idx="1143">
                  <c:v>2020.1599789451916</c:v>
                </c:pt>
                <c:pt idx="1144">
                  <c:v>2059.9905378688904</c:v>
                </c:pt>
                <c:pt idx="1145">
                  <c:v>2078.0027383783413</c:v>
                </c:pt>
                <c:pt idx="1146">
                  <c:v>2081.7709850955766</c:v>
                </c:pt>
                <c:pt idx="1147">
                  <c:v>2089.0142151287573</c:v>
                </c:pt>
                <c:pt idx="1148">
                  <c:v>2093.2066911679462</c:v>
                </c:pt>
                <c:pt idx="1149">
                  <c:v>2097.7679396679482</c:v>
                </c:pt>
                <c:pt idx="1150">
                  <c:v>2115.3628037986382</c:v>
                </c:pt>
                <c:pt idx="1151">
                  <c:v>2146.7589067792096</c:v>
                </c:pt>
                <c:pt idx="1152">
                  <c:v>2130.4633624403527</c:v>
                </c:pt>
                <c:pt idx="1153">
                  <c:v>2139.0682620697003</c:v>
                </c:pt>
                <c:pt idx="1154">
                  <c:v>2143.4459076282951</c:v>
                </c:pt>
                <c:pt idx="1155">
                  <c:v>2133.5150563811421</c:v>
                </c:pt>
                <c:pt idx="1156">
                  <c:v>2126.2310953200049</c:v>
                </c:pt>
                <c:pt idx="1157">
                  <c:v>2106.2086619230686</c:v>
                </c:pt>
                <c:pt idx="1158">
                  <c:v>2061.3124163838988</c:v>
                </c:pt>
                <c:pt idx="1159">
                  <c:v>2066.8230111509024</c:v>
                </c:pt>
                <c:pt idx="1160">
                  <c:v>2076.1679622266711</c:v>
                </c:pt>
                <c:pt idx="1161">
                  <c:v>2089.8742664498523</c:v>
                </c:pt>
                <c:pt idx="1162">
                  <c:v>2117.5049425535849</c:v>
                </c:pt>
                <c:pt idx="1163">
                  <c:v>2119.2159590433848</c:v>
                </c:pt>
                <c:pt idx="1164">
                  <c:v>2095.6781246181467</c:v>
                </c:pt>
                <c:pt idx="1165">
                  <c:v>2089.0994369718678</c:v>
                </c:pt>
                <c:pt idx="1166">
                  <c:v>2067.3146033267849</c:v>
                </c:pt>
                <c:pt idx="1167">
                  <c:v>2041.4504005739941</c:v>
                </c:pt>
                <c:pt idx="1168">
                  <c:v>2030.3925531148268</c:v>
                </c:pt>
                <c:pt idx="1169">
                  <c:v>2001.0677795636766</c:v>
                </c:pt>
                <c:pt idx="1170">
                  <c:v>2054.8847468566614</c:v>
                </c:pt>
                <c:pt idx="1171">
                  <c:v>2013.3907954143128</c:v>
                </c:pt>
                <c:pt idx="1172">
                  <c:v>2041.1085732547538</c:v>
                </c:pt>
                <c:pt idx="1173">
                  <c:v>2101.4869958360355</c:v>
                </c:pt>
                <c:pt idx="1174">
                  <c:v>2093.2013648027523</c:v>
                </c:pt>
                <c:pt idx="1175">
                  <c:v>2089.1451810494191</c:v>
                </c:pt>
                <c:pt idx="1176">
                  <c:v>2091.2970325879555</c:v>
                </c:pt>
                <c:pt idx="1177">
                  <c:v>2080.6436755679629</c:v>
                </c:pt>
                <c:pt idx="1178">
                  <c:v>2087.4369844000166</c:v>
                </c:pt>
                <c:pt idx="1179">
                  <c:v>2093.1609470903941</c:v>
                </c:pt>
                <c:pt idx="1180">
                  <c:v>2131.5041968624573</c:v>
                </c:pt>
                <c:pt idx="1181">
                  <c:v>2120.8912575548225</c:v>
                </c:pt>
                <c:pt idx="1182">
                  <c:v>2133.8938549411437</c:v>
                </c:pt>
                <c:pt idx="1183">
                  <c:v>2119.9870287341737</c:v>
                </c:pt>
                <c:pt idx="1184">
                  <c:v>2102.0067864158887</c:v>
                </c:pt>
                <c:pt idx="1185">
                  <c:v>2136.5134866699877</c:v>
                </c:pt>
                <c:pt idx="1186">
                  <c:v>2121.745982510723</c:v>
                </c:pt>
                <c:pt idx="1187">
                  <c:v>2140.734474428747</c:v>
                </c:pt>
                <c:pt idx="1188">
                  <c:v>2155.4333624716842</c:v>
                </c:pt>
                <c:pt idx="1189">
                  <c:v>2136.7021026609891</c:v>
                </c:pt>
                <c:pt idx="1190">
                  <c:v>2156.1116907449705</c:v>
                </c:pt>
                <c:pt idx="1191">
                  <c:v>2169.0096407210021</c:v>
                </c:pt>
                <c:pt idx="1192">
                  <c:v>2169.028752972582</c:v>
                </c:pt>
                <c:pt idx="1193">
                  <c:v>2175.3433155683388</c:v>
                </c:pt>
                <c:pt idx="1194">
                  <c:v>2200.3950909711848</c:v>
                </c:pt>
                <c:pt idx="1195">
                  <c:v>2205.2693417552564</c:v>
                </c:pt>
                <c:pt idx="1196">
                  <c:v>2233.4110356020515</c:v>
                </c:pt>
                <c:pt idx="1197">
                  <c:v>2210.1711643120998</c:v>
                </c:pt>
                <c:pt idx="1198">
                  <c:v>2190.6525423994335</c:v>
                </c:pt>
                <c:pt idx="1199">
                  <c:v>2218.5501633940853</c:v>
                </c:pt>
                <c:pt idx="1200">
                  <c:v>2222.8642058859468</c:v>
                </c:pt>
                <c:pt idx="1201">
                  <c:v>2245.686427481538</c:v>
                </c:pt>
                <c:pt idx="1202">
                  <c:v>2246.2312833093642</c:v>
                </c:pt>
                <c:pt idx="1203">
                  <c:v>2250.5515921132196</c:v>
                </c:pt>
                <c:pt idx="1204">
                  <c:v>2247.5860599623393</c:v>
                </c:pt>
                <c:pt idx="1205">
                  <c:v>2188.9349462820405</c:v>
                </c:pt>
                <c:pt idx="1206">
                  <c:v>2205.8884533802052</c:v>
                </c:pt>
                <c:pt idx="1207">
                  <c:v>2182.3089479802111</c:v>
                </c:pt>
                <c:pt idx="1208">
                  <c:v>2178.4749049870443</c:v>
                </c:pt>
                <c:pt idx="1209">
                  <c:v>2180.058715343378</c:v>
                </c:pt>
                <c:pt idx="1210">
                  <c:v>2216.4067713767399</c:v>
                </c:pt>
                <c:pt idx="1211">
                  <c:v>2211.0349754203912</c:v>
                </c:pt>
                <c:pt idx="1212">
                  <c:v>2203.2393699849922</c:v>
                </c:pt>
                <c:pt idx="1213">
                  <c:v>2214.3047370185514</c:v>
                </c:pt>
                <c:pt idx="1214">
                  <c:v>2242.1155695920938</c:v>
                </c:pt>
                <c:pt idx="1215">
                  <c:v>2252.8886131711615</c:v>
                </c:pt>
                <c:pt idx="1216">
                  <c:v>2287.0688385704034</c:v>
                </c:pt>
                <c:pt idx="1217">
                  <c:v>2274.8774152716292</c:v>
                </c:pt>
                <c:pt idx="1218">
                  <c:v>2276.468745202355</c:v>
                </c:pt>
                <c:pt idx="1219">
                  <c:v>2245.8296127105873</c:v>
                </c:pt>
                <c:pt idx="1220">
                  <c:v>2244.5421989115416</c:v>
                </c:pt>
                <c:pt idx="1221">
                  <c:v>2230.6554249029505</c:v>
                </c:pt>
                <c:pt idx="1222">
                  <c:v>2204.7125799346422</c:v>
                </c:pt>
                <c:pt idx="1223">
                  <c:v>2167.9061431789628</c:v>
                </c:pt>
                <c:pt idx="1224">
                  <c:v>2184.080121065148</c:v>
                </c:pt>
                <c:pt idx="1225">
                  <c:v>2217.6916786509883</c:v>
                </c:pt>
                <c:pt idx="1226">
                  <c:v>2221.3418053871483</c:v>
                </c:pt>
                <c:pt idx="1227">
                  <c:v>2181.694849404857</c:v>
                </c:pt>
                <c:pt idx="1228">
                  <c:v>2129.0593952382296</c:v>
                </c:pt>
                <c:pt idx="1229">
                  <c:v>2181.5964683065604</c:v>
                </c:pt>
                <c:pt idx="1230">
                  <c:v>2173.2080697565852</c:v>
                </c:pt>
                <c:pt idx="1231">
                  <c:v>2137.6301434672132</c:v>
                </c:pt>
                <c:pt idx="1232">
                  <c:v>2127.669213922492</c:v>
                </c:pt>
                <c:pt idx="1233">
                  <c:v>2121.3158001923757</c:v>
                </c:pt>
                <c:pt idx="1234">
                  <c:v>2172.7136577403053</c:v>
                </c:pt>
                <c:pt idx="1235">
                  <c:v>2178.3915630375323</c:v>
                </c:pt>
                <c:pt idx="1236">
                  <c:v>2185.8804325008537</c:v>
                </c:pt>
                <c:pt idx="1237">
                  <c:v>2179.1667058311168</c:v>
                </c:pt>
                <c:pt idx="1238">
                  <c:v>2172.4564256329759</c:v>
                </c:pt>
                <c:pt idx="1239">
                  <c:v>2136.0265942280998</c:v>
                </c:pt>
                <c:pt idx="1240">
                  <c:v>2126.769371520239</c:v>
                </c:pt>
                <c:pt idx="1241">
                  <c:v>2141.2561449021987</c:v>
                </c:pt>
                <c:pt idx="1242">
                  <c:v>2165.8354403807411</c:v>
                </c:pt>
                <c:pt idx="1243">
                  <c:v>2153.8244868673769</c:v>
                </c:pt>
                <c:pt idx="1244">
                  <c:v>2126.4773613813459</c:v>
                </c:pt>
                <c:pt idx="1245">
                  <c:v>2108.8141944499275</c:v>
                </c:pt>
                <c:pt idx="1246">
                  <c:v>2129.9576710624842</c:v>
                </c:pt>
                <c:pt idx="1247">
                  <c:v>2107.4735169989381</c:v>
                </c:pt>
                <c:pt idx="1248">
                  <c:v>2137.2779767331836</c:v>
                </c:pt>
                <c:pt idx="1249">
                  <c:v>2145.295722928749</c:v>
                </c:pt>
                <c:pt idx="1250">
                  <c:v>2145.7719626402477</c:v>
                </c:pt>
                <c:pt idx="1251">
                  <c:v>2124.3787734947537</c:v>
                </c:pt>
                <c:pt idx="1252">
                  <c:v>2131.8287918237161</c:v>
                </c:pt>
                <c:pt idx="1253">
                  <c:v>2160.3868821024726</c:v>
                </c:pt>
                <c:pt idx="1254">
                  <c:v>2171.4278105192579</c:v>
                </c:pt>
                <c:pt idx="1255">
                  <c:v>2192.0286245131861</c:v>
                </c:pt>
                <c:pt idx="1256">
                  <c:v>2203.1660541346691</c:v>
                </c:pt>
                <c:pt idx="1257">
                  <c:v>2227.3928695635827</c:v>
                </c:pt>
                <c:pt idx="1258">
                  <c:v>2211.3448445484655</c:v>
                </c:pt>
                <c:pt idx="1259">
                  <c:v>2195.0013629228583</c:v>
                </c:pt>
                <c:pt idx="1260">
                  <c:v>2197.1895590709564</c:v>
                </c:pt>
                <c:pt idx="1261">
                  <c:v>2206.4762334451871</c:v>
                </c:pt>
                <c:pt idx="1262">
                  <c:v>2244.3705019629219</c:v>
                </c:pt>
                <c:pt idx="1263">
                  <c:v>2215.8130383153648</c:v>
                </c:pt>
                <c:pt idx="1264">
                  <c:v>2222.6677570049533</c:v>
                </c:pt>
                <c:pt idx="1265">
                  <c:v>2212.2923109218686</c:v>
                </c:pt>
                <c:pt idx="1266">
                  <c:v>2222.026399972428</c:v>
                </c:pt>
                <c:pt idx="1267">
                  <c:v>2195.0289346956297</c:v>
                </c:pt>
                <c:pt idx="1268">
                  <c:v>2179.4712485939958</c:v>
                </c:pt>
                <c:pt idx="1269">
                  <c:v>2166.0475550417177</c:v>
                </c:pt>
                <c:pt idx="1270">
                  <c:v>2175.2427412608445</c:v>
                </c:pt>
                <c:pt idx="1271">
                  <c:v>2152.7670467184889</c:v>
                </c:pt>
                <c:pt idx="1272">
                  <c:v>2132.1349011645943</c:v>
                </c:pt>
                <c:pt idx="1273">
                  <c:v>2089.7389141107947</c:v>
                </c:pt>
                <c:pt idx="1274">
                  <c:v>2085.8948450184389</c:v>
                </c:pt>
                <c:pt idx="1275">
                  <c:v>2125.7630018140976</c:v>
                </c:pt>
                <c:pt idx="1276">
                  <c:v>2089.4541102306944</c:v>
                </c:pt>
                <c:pt idx="1277">
                  <c:v>2091.8465881497773</c:v>
                </c:pt>
                <c:pt idx="1278">
                  <c:v>2044.9842872226766</c:v>
                </c:pt>
                <c:pt idx="1279">
                  <c:v>2047.8946758280147</c:v>
                </c:pt>
                <c:pt idx="1280">
                  <c:v>2060.7183700069245</c:v>
                </c:pt>
                <c:pt idx="1281">
                  <c:v>2012.035078814539</c:v>
                </c:pt>
                <c:pt idx="1282">
                  <c:v>2023.3241531862629</c:v>
                </c:pt>
                <c:pt idx="1283">
                  <c:v>2060.2274044622409</c:v>
                </c:pt>
                <c:pt idx="1284">
                  <c:v>2085.3518690842097</c:v>
                </c:pt>
                <c:pt idx="1285">
                  <c:v>2078.5792390817342</c:v>
                </c:pt>
                <c:pt idx="1286">
                  <c:v>2117.28092189982</c:v>
                </c:pt>
                <c:pt idx="1287">
                  <c:v>2120.6763230534484</c:v>
                </c:pt>
                <c:pt idx="1288">
                  <c:v>2132.6396525956634</c:v>
                </c:pt>
                <c:pt idx="1289">
                  <c:v>2107.3187390927005</c:v>
                </c:pt>
                <c:pt idx="1290">
                  <c:v>2081.6635178448901</c:v>
                </c:pt>
                <c:pt idx="1291">
                  <c:v>2096.4097165433768</c:v>
                </c:pt>
                <c:pt idx="1292">
                  <c:v>2097.6162949177078</c:v>
                </c:pt>
                <c:pt idx="1293">
                  <c:v>2096.1606306416388</c:v>
                </c:pt>
                <c:pt idx="1294">
                  <c:v>2111.2213982021954</c:v>
                </c:pt>
                <c:pt idx="1295">
                  <c:v>2075.4849342193897</c:v>
                </c:pt>
                <c:pt idx="1296">
                  <c:v>2108.0346652379471</c:v>
                </c:pt>
                <c:pt idx="1297">
                  <c:v>2135.1057596806691</c:v>
                </c:pt>
                <c:pt idx="1298">
                  <c:v>2130.9251896342671</c:v>
                </c:pt>
                <c:pt idx="1299">
                  <c:v>2107.4782167329331</c:v>
                </c:pt>
                <c:pt idx="1300">
                  <c:v>2069.1568990528467</c:v>
                </c:pt>
                <c:pt idx="1301">
                  <c:v>2089.3325437780222</c:v>
                </c:pt>
                <c:pt idx="1302">
                  <c:v>2104.5173843160478</c:v>
                </c:pt>
                <c:pt idx="1303">
                  <c:v>2099.3780685346542</c:v>
                </c:pt>
                <c:pt idx="1304">
                  <c:v>2067.9634799337027</c:v>
                </c:pt>
                <c:pt idx="1305">
                  <c:v>2074.6483815682695</c:v>
                </c:pt>
                <c:pt idx="1306">
                  <c:v>2095.4512841239853</c:v>
                </c:pt>
                <c:pt idx="1307">
                  <c:v>2089.489514893457</c:v>
                </c:pt>
                <c:pt idx="1308">
                  <c:v>2117.3344988673639</c:v>
                </c:pt>
                <c:pt idx="1309">
                  <c:v>2124.1390870610057</c:v>
                </c:pt>
                <c:pt idx="1310">
                  <c:v>2115.9132993072594</c:v>
                </c:pt>
                <c:pt idx="1311">
                  <c:v>2123.21261283278</c:v>
                </c:pt>
                <c:pt idx="1312">
                  <c:v>2105.2558691844711</c:v>
                </c:pt>
                <c:pt idx="1313">
                  <c:v>2112.3349218434237</c:v>
                </c:pt>
                <c:pt idx="1314">
                  <c:v>2130.4539629723627</c:v>
                </c:pt>
                <c:pt idx="1315">
                  <c:v>2148.9283039913275</c:v>
                </c:pt>
                <c:pt idx="1316">
                  <c:v>2170.2835819492616</c:v>
                </c:pt>
                <c:pt idx="1317">
                  <c:v>2183.9287896305073</c:v>
                </c:pt>
                <c:pt idx="1318">
                  <c:v>2188.1184458292996</c:v>
                </c:pt>
                <c:pt idx="1319">
                  <c:v>2163.0340856040884</c:v>
                </c:pt>
                <c:pt idx="1320">
                  <c:v>2167.3957520670997</c:v>
                </c:pt>
                <c:pt idx="1321">
                  <c:v>2153.0424511305991</c:v>
                </c:pt>
                <c:pt idx="1322">
                  <c:v>2135.6957329548482</c:v>
                </c:pt>
                <c:pt idx="1323">
                  <c:v>2095.9632418138467</c:v>
                </c:pt>
                <c:pt idx="1324">
                  <c:v>2083.125448432952</c:v>
                </c:pt>
                <c:pt idx="1325">
                  <c:v>2076.6210165837947</c:v>
                </c:pt>
                <c:pt idx="1326">
                  <c:v>2089.3203244696351</c:v>
                </c:pt>
                <c:pt idx="1327">
                  <c:v>2049.5693477082527</c:v>
                </c:pt>
                <c:pt idx="1328">
                  <c:v>2072.836164139776</c:v>
                </c:pt>
                <c:pt idx="1329">
                  <c:v>2101.032374900914</c:v>
                </c:pt>
                <c:pt idx="1330">
                  <c:v>2098.3488267897369</c:v>
                </c:pt>
                <c:pt idx="1331">
                  <c:v>2103.7344086324711</c:v>
                </c:pt>
                <c:pt idx="1332">
                  <c:v>2076.1692154890698</c:v>
                </c:pt>
                <c:pt idx="1333">
                  <c:v>2057.6441173429589</c:v>
                </c:pt>
                <c:pt idx="1334">
                  <c:v>2072.0456688818081</c:v>
                </c:pt>
                <c:pt idx="1335">
                  <c:v>2051.0500772322953</c:v>
                </c:pt>
                <c:pt idx="1336">
                  <c:v>2015.1889136408215</c:v>
                </c:pt>
                <c:pt idx="1337">
                  <c:v>1993.172853083182</c:v>
                </c:pt>
                <c:pt idx="1338">
                  <c:v>1986.6405361456543</c:v>
                </c:pt>
                <c:pt idx="1339">
                  <c:v>2018.2957511271527</c:v>
                </c:pt>
                <c:pt idx="1340">
                  <c:v>2024.7071282432082</c:v>
                </c:pt>
                <c:pt idx="1341">
                  <c:v>2032.6938561944062</c:v>
                </c:pt>
                <c:pt idx="1342">
                  <c:v>1998.1959287770978</c:v>
                </c:pt>
                <c:pt idx="1343">
                  <c:v>2005.3188456200046</c:v>
                </c:pt>
                <c:pt idx="1344">
                  <c:v>1981.2605939837138</c:v>
                </c:pt>
                <c:pt idx="1345">
                  <c:v>1968.5518866298835</c:v>
                </c:pt>
                <c:pt idx="1346">
                  <c:v>1994.9850705116755</c:v>
                </c:pt>
                <c:pt idx="1347">
                  <c:v>1968.8943405803232</c:v>
                </c:pt>
                <c:pt idx="1348">
                  <c:v>1954.0666798259219</c:v>
                </c:pt>
                <c:pt idx="1349">
                  <c:v>1961.2466201079683</c:v>
                </c:pt>
                <c:pt idx="1350">
                  <c:v>1953.3717458258527</c:v>
                </c:pt>
                <c:pt idx="1351">
                  <c:v>1984.4391807423701</c:v>
                </c:pt>
                <c:pt idx="1352">
                  <c:v>1986.0587090770662</c:v>
                </c:pt>
                <c:pt idx="1353">
                  <c:v>2008.3081897564598</c:v>
                </c:pt>
                <c:pt idx="1354">
                  <c:v>2014.4613948183867</c:v>
                </c:pt>
                <c:pt idx="1355">
                  <c:v>2003.7763929228274</c:v>
                </c:pt>
                <c:pt idx="1356">
                  <c:v>2024.6479115948705</c:v>
                </c:pt>
                <c:pt idx="1357">
                  <c:v>1986.780588218707</c:v>
                </c:pt>
                <c:pt idx="1358">
                  <c:v>2012.0526244881205</c:v>
                </c:pt>
                <c:pt idx="1359">
                  <c:v>2015.8882340592857</c:v>
                </c:pt>
                <c:pt idx="1360">
                  <c:v>1976.0103644800372</c:v>
                </c:pt>
                <c:pt idx="1361">
                  <c:v>1980.713858262289</c:v>
                </c:pt>
                <c:pt idx="1362">
                  <c:v>1974.9212794555829</c:v>
                </c:pt>
                <c:pt idx="1363">
                  <c:v>1988.5771398672168</c:v>
                </c:pt>
                <c:pt idx="1364">
                  <c:v>1964.3998283030514</c:v>
                </c:pt>
                <c:pt idx="1365">
                  <c:v>1943.2748373108748</c:v>
                </c:pt>
                <c:pt idx="1366">
                  <c:v>1948.9743613844789</c:v>
                </c:pt>
                <c:pt idx="1367">
                  <c:v>1930.1412740038913</c:v>
                </c:pt>
                <c:pt idx="1368">
                  <c:v>1907.4847963605259</c:v>
                </c:pt>
                <c:pt idx="1369">
                  <c:v>1913.1044249562142</c:v>
                </c:pt>
                <c:pt idx="1370">
                  <c:v>1916.4963796382458</c:v>
                </c:pt>
                <c:pt idx="1371">
                  <c:v>1924.4975201070288</c:v>
                </c:pt>
                <c:pt idx="1372">
                  <c:v>1917.3063004633937</c:v>
                </c:pt>
                <c:pt idx="1373">
                  <c:v>1911.74902167204</c:v>
                </c:pt>
                <c:pt idx="1374">
                  <c:v>1918.0234798710394</c:v>
                </c:pt>
                <c:pt idx="1375">
                  <c:v>1952.0617733036308</c:v>
                </c:pt>
                <c:pt idx="1376">
                  <c:v>1953.0205190386225</c:v>
                </c:pt>
                <c:pt idx="1377">
                  <c:v>1955.2033888215258</c:v>
                </c:pt>
                <c:pt idx="1378">
                  <c:v>1986.2435652808717</c:v>
                </c:pt>
                <c:pt idx="1379">
                  <c:v>2001.814410637691</c:v>
                </c:pt>
                <c:pt idx="1380">
                  <c:v>1975.1042557657902</c:v>
                </c:pt>
                <c:pt idx="1381">
                  <c:v>1960.2734618553923</c:v>
                </c:pt>
                <c:pt idx="1382">
                  <c:v>1949.0526902843965</c:v>
                </c:pt>
                <c:pt idx="1383">
                  <c:v>1927.3057678268742</c:v>
                </c:pt>
                <c:pt idx="1384">
                  <c:v>1886.9002747777809</c:v>
                </c:pt>
                <c:pt idx="1385">
                  <c:v>1870.6429549420836</c:v>
                </c:pt>
                <c:pt idx="1386">
                  <c:v>1900.8822967286719</c:v>
                </c:pt>
                <c:pt idx="1387">
                  <c:v>1869.8471333189209</c:v>
                </c:pt>
                <c:pt idx="1388">
                  <c:v>1863.538837035157</c:v>
                </c:pt>
                <c:pt idx="1389">
                  <c:v>1843.4741060322654</c:v>
                </c:pt>
                <c:pt idx="1390">
                  <c:v>1851.1352990754056</c:v>
                </c:pt>
                <c:pt idx="1391">
                  <c:v>1852.3127390989669</c:v>
                </c:pt>
                <c:pt idx="1392">
                  <c:v>1888.1322317156848</c:v>
                </c:pt>
                <c:pt idx="1393">
                  <c:v>1888.3678450466371</c:v>
                </c:pt>
                <c:pt idx="1394">
                  <c:v>1878.9705702657229</c:v>
                </c:pt>
                <c:pt idx="1395">
                  <c:v>1859.2116352881094</c:v>
                </c:pt>
                <c:pt idx="1396">
                  <c:v>1826.2683798763658</c:v>
                </c:pt>
                <c:pt idx="1397">
                  <c:v>1839.421055434929</c:v>
                </c:pt>
                <c:pt idx="1398">
                  <c:v>1843.0304511431318</c:v>
                </c:pt>
                <c:pt idx="1399">
                  <c:v>1834.0160480250149</c:v>
                </c:pt>
                <c:pt idx="1400">
                  <c:v>1795.6361403277908</c:v>
                </c:pt>
                <c:pt idx="1401">
                  <c:v>1755.1068876168276</c:v>
                </c:pt>
                <c:pt idx="1402">
                  <c:v>1654.6622927808951</c:v>
                </c:pt>
                <c:pt idx="1403">
                  <c:v>1658.9816616379514</c:v>
                </c:pt>
                <c:pt idx="1404">
                  <c:v>1524.8534466282542</c:v>
                </c:pt>
                <c:pt idx="1405">
                  <c:v>1602.6374907180254</c:v>
                </c:pt>
                <c:pt idx="1406">
                  <c:v>1610.2946106583699</c:v>
                </c:pt>
                <c:pt idx="1407">
                  <c:v>1671.3228497933683</c:v>
                </c:pt>
                <c:pt idx="1408">
                  <c:v>1675.4034721634755</c:v>
                </c:pt>
                <c:pt idx="1409">
                  <c:v>1712.3270889534319</c:v>
                </c:pt>
                <c:pt idx="1410">
                  <c:v>1702.0434443410504</c:v>
                </c:pt>
                <c:pt idx="1411">
                  <c:v>1725.5236286959489</c:v>
                </c:pt>
                <c:pt idx="1412">
                  <c:v>1664.7742404446576</c:v>
                </c:pt>
                <c:pt idx="1413">
                  <c:v>1643.266064474084</c:v>
                </c:pt>
                <c:pt idx="1414">
                  <c:v>1643.0342109303281</c:v>
                </c:pt>
                <c:pt idx="1415">
                  <c:v>1685.2190232699495</c:v>
                </c:pt>
                <c:pt idx="1416">
                  <c:v>1685.5032005188507</c:v>
                </c:pt>
                <c:pt idx="1417">
                  <c:v>1659.1094944026167</c:v>
                </c:pt>
                <c:pt idx="1418">
                  <c:v>1671.5634761739152</c:v>
                </c:pt>
                <c:pt idx="1419">
                  <c:v>1718.8722518305465</c:v>
                </c:pt>
                <c:pt idx="1420">
                  <c:v>1735.2993887212649</c:v>
                </c:pt>
                <c:pt idx="1421">
                  <c:v>1770.0802401250758</c:v>
                </c:pt>
                <c:pt idx="1422">
                  <c:v>1820.9338684763775</c:v>
                </c:pt>
                <c:pt idx="1423">
                  <c:v>1771.2238420638726</c:v>
                </c:pt>
                <c:pt idx="1424">
                  <c:v>1723.1859810068083</c:v>
                </c:pt>
                <c:pt idx="1425">
                  <c:v>1773.5950145221782</c:v>
                </c:pt>
                <c:pt idx="1426">
                  <c:v>1805.4382188634788</c:v>
                </c:pt>
                <c:pt idx="1427">
                  <c:v>1747.6239711498995</c:v>
                </c:pt>
                <c:pt idx="1428">
                  <c:v>1744.7126425977624</c:v>
                </c:pt>
                <c:pt idx="1429">
                  <c:v>1740.2792268624264</c:v>
                </c:pt>
                <c:pt idx="1430">
                  <c:v>1763.5294375671672</c:v>
                </c:pt>
                <c:pt idx="1431">
                  <c:v>1766.5190950192218</c:v>
                </c:pt>
                <c:pt idx="1432">
                  <c:v>1792.4819921859089</c:v>
                </c:pt>
                <c:pt idx="1433">
                  <c:v>1789.1191758546465</c:v>
                </c:pt>
                <c:pt idx="1434">
                  <c:v>1766.430426704515</c:v>
                </c:pt>
                <c:pt idx="1435">
                  <c:v>1754.0002569187918</c:v>
                </c:pt>
                <c:pt idx="1436">
                  <c:v>1669.354287880639</c:v>
                </c:pt>
                <c:pt idx="1437">
                  <c:v>1667.7902164070845</c:v>
                </c:pt>
                <c:pt idx="1438">
                  <c:v>1683.9936459596386</c:v>
                </c:pt>
                <c:pt idx="1439">
                  <c:v>1689.4089927843415</c:v>
                </c:pt>
                <c:pt idx="1440">
                  <c:v>1669.0434788057662</c:v>
                </c:pt>
                <c:pt idx="1441">
                  <c:v>1672.6249894255984</c:v>
                </c:pt>
                <c:pt idx="1442">
                  <c:v>1639.405702970545</c:v>
                </c:pt>
                <c:pt idx="1443">
                  <c:v>1591.3778680126704</c:v>
                </c:pt>
                <c:pt idx="1444">
                  <c:v>1588.0821012197375</c:v>
                </c:pt>
                <c:pt idx="1445">
                  <c:v>1598.3435004245425</c:v>
                </c:pt>
                <c:pt idx="1446">
                  <c:v>1638.3388633536674</c:v>
                </c:pt>
                <c:pt idx="1447">
                  <c:v>1605.5425529581694</c:v>
                </c:pt>
                <c:pt idx="1448">
                  <c:v>1669.1296405956757</c:v>
                </c:pt>
                <c:pt idx="1449">
                  <c:v>1686.8432513386408</c:v>
                </c:pt>
                <c:pt idx="1450">
                  <c:v>1710.7366989695049</c:v>
                </c:pt>
                <c:pt idx="1451">
                  <c:v>1724.1898441881522</c:v>
                </c:pt>
                <c:pt idx="1452">
                  <c:v>1689.1260687978393</c:v>
                </c:pt>
                <c:pt idx="1453">
                  <c:v>1724.2362148969034</c:v>
                </c:pt>
                <c:pt idx="1454">
                  <c:v>1722.1745982510722</c:v>
                </c:pt>
                <c:pt idx="1455">
                  <c:v>1692.2169271885878</c:v>
                </c:pt>
                <c:pt idx="1456">
                  <c:v>1731.2325522375434</c:v>
                </c:pt>
                <c:pt idx="1457">
                  <c:v>1782.5141696979952</c:v>
                </c:pt>
                <c:pt idx="1458">
                  <c:v>1763.5278709891686</c:v>
                </c:pt>
                <c:pt idx="1459">
                  <c:v>1790.4040831288951</c:v>
                </c:pt>
                <c:pt idx="1460">
                  <c:v>1857.025632349209</c:v>
                </c:pt>
                <c:pt idx="1461">
                  <c:v>1864.6392014211995</c:v>
                </c:pt>
                <c:pt idx="1462">
                  <c:v>1827.83276466552</c:v>
                </c:pt>
                <c:pt idx="1463">
                  <c:v>1796.0111791005961</c:v>
                </c:pt>
                <c:pt idx="1464">
                  <c:v>1823.3808633098033</c:v>
                </c:pt>
                <c:pt idx="1465">
                  <c:v>1838.2201167413923</c:v>
                </c:pt>
                <c:pt idx="1466">
                  <c:v>1854.7898122299609</c:v>
                </c:pt>
                <c:pt idx="1467">
                  <c:v>1849.3807317172514</c:v>
                </c:pt>
                <c:pt idx="1468">
                  <c:v>1803.1231298975144</c:v>
                </c:pt>
                <c:pt idx="1469">
                  <c:v>1795.9817274342272</c:v>
                </c:pt>
                <c:pt idx="1470">
                  <c:v>1834.3679014434449</c:v>
                </c:pt>
                <c:pt idx="1471">
                  <c:v>1825.3212268185621</c:v>
                </c:pt>
                <c:pt idx="1472">
                  <c:v>1834.7758383542157</c:v>
                </c:pt>
                <c:pt idx="1473">
                  <c:v>1785.5511378056001</c:v>
                </c:pt>
                <c:pt idx="1474">
                  <c:v>1777.4813812204895</c:v>
                </c:pt>
                <c:pt idx="1475">
                  <c:v>1763.4840068052147</c:v>
                </c:pt>
                <c:pt idx="1476">
                  <c:v>1750.7586937246017</c:v>
                </c:pt>
                <c:pt idx="1477">
                  <c:v>1722.3610210328761</c:v>
                </c:pt>
                <c:pt idx="1478">
                  <c:v>1732.0048751907307</c:v>
                </c:pt>
                <c:pt idx="1479">
                  <c:v>1719.9300052950334</c:v>
                </c:pt>
                <c:pt idx="1480">
                  <c:v>1755.1109607196231</c:v>
                </c:pt>
                <c:pt idx="1481">
                  <c:v>1732.6277466028757</c:v>
                </c:pt>
                <c:pt idx="1482">
                  <c:v>1781.9818464941552</c:v>
                </c:pt>
                <c:pt idx="1483">
                  <c:v>1821.7240504187462</c:v>
                </c:pt>
                <c:pt idx="1484">
                  <c:v>1813.6539805180357</c:v>
                </c:pt>
                <c:pt idx="1485">
                  <c:v>1845.7572368070635</c:v>
                </c:pt>
                <c:pt idx="1486">
                  <c:v>1865.3607672472406</c:v>
                </c:pt>
                <c:pt idx="1487">
                  <c:v>1837.9979759812261</c:v>
                </c:pt>
                <c:pt idx="1488">
                  <c:v>1800.1554045374364</c:v>
                </c:pt>
                <c:pt idx="1489">
                  <c:v>1824.6391387580795</c:v>
                </c:pt>
                <c:pt idx="1490">
                  <c:v>1796.7665830114015</c:v>
                </c:pt>
                <c:pt idx="1491">
                  <c:v>1801.4033405709235</c:v>
                </c:pt>
                <c:pt idx="1492">
                  <c:v>1774.8348043500739</c:v>
                </c:pt>
                <c:pt idx="1493">
                  <c:v>1764.9428042372801</c:v>
                </c:pt>
                <c:pt idx="1494">
                  <c:v>1757.6043262618002</c:v>
                </c:pt>
                <c:pt idx="1495">
                  <c:v>1732.5829424721228</c:v>
                </c:pt>
                <c:pt idx="1496">
                  <c:v>1781.6644577916888</c:v>
                </c:pt>
                <c:pt idx="1497">
                  <c:v>1775.0384594898596</c:v>
                </c:pt>
                <c:pt idx="1498">
                  <c:v>1796.7982278869683</c:v>
                </c:pt>
                <c:pt idx="1499">
                  <c:v>1807.8645348673265</c:v>
                </c:pt>
                <c:pt idx="1500">
                  <c:v>1806.8747708879678</c:v>
                </c:pt>
                <c:pt idx="1501">
                  <c:v>1817.3934022001019</c:v>
                </c:pt>
                <c:pt idx="1502">
                  <c:v>1771.290891602202</c:v>
                </c:pt>
                <c:pt idx="1503">
                  <c:v>1778.19386089414</c:v>
                </c:pt>
                <c:pt idx="1504">
                  <c:v>1811.8812408551007</c:v>
                </c:pt>
                <c:pt idx="1505">
                  <c:v>1856.8608283437825</c:v>
                </c:pt>
                <c:pt idx="1506">
                  <c:v>1859.9964908652835</c:v>
                </c:pt>
                <c:pt idx="1507">
                  <c:v>1834.3400163550743</c:v>
                </c:pt>
                <c:pt idx="1508">
                  <c:v>1836.0410067456849</c:v>
                </c:pt>
                <c:pt idx="1509">
                  <c:v>1851.1587977453808</c:v>
                </c:pt>
                <c:pt idx="1510">
                  <c:v>1873.8140221263475</c:v>
                </c:pt>
                <c:pt idx="1511">
                  <c:v>1878.7155313675912</c:v>
                </c:pt>
                <c:pt idx="1512">
                  <c:v>1877.4115118417628</c:v>
                </c:pt>
                <c:pt idx="1513">
                  <c:v>1853.1546181152814</c:v>
                </c:pt>
                <c:pt idx="1514">
                  <c:v>1878.529421901387</c:v>
                </c:pt>
                <c:pt idx="1515">
                  <c:v>1900.1306526050626</c:v>
                </c:pt>
                <c:pt idx="1516">
                  <c:v>1933.8734894271649</c:v>
                </c:pt>
                <c:pt idx="1517">
                  <c:v>1940.2598012952467</c:v>
                </c:pt>
                <c:pt idx="1518">
                  <c:v>1952.3362377689421</c:v>
                </c:pt>
                <c:pt idx="1519">
                  <c:v>1954.6582196780994</c:v>
                </c:pt>
                <c:pt idx="1520">
                  <c:v>1957.7907490436041</c:v>
                </c:pt>
                <c:pt idx="1521">
                  <c:v>1972.4175744986164</c:v>
                </c:pt>
                <c:pt idx="1522">
                  <c:v>1970.886714478627</c:v>
                </c:pt>
                <c:pt idx="1523">
                  <c:v>1966.6823324466502</c:v>
                </c:pt>
                <c:pt idx="1524">
                  <c:v>1976.153863024686</c:v>
                </c:pt>
                <c:pt idx="1525">
                  <c:v>2022.990472072614</c:v>
                </c:pt>
                <c:pt idx="1526">
                  <c:v>2023.8025861069598</c:v>
                </c:pt>
                <c:pt idx="1527">
                  <c:v>2043.3619390475833</c:v>
                </c:pt>
                <c:pt idx="1528">
                  <c:v>2043.5608944533737</c:v>
                </c:pt>
                <c:pt idx="1529">
                  <c:v>2065.2830649785219</c:v>
                </c:pt>
                <c:pt idx="1530">
                  <c:v>2062.5929372397522</c:v>
                </c:pt>
                <c:pt idx="1531">
                  <c:v>2053.1724771044628</c:v>
                </c:pt>
                <c:pt idx="1532">
                  <c:v>2005.1527883521794</c:v>
                </c:pt>
                <c:pt idx="1533">
                  <c:v>2058.2181115215544</c:v>
                </c:pt>
                <c:pt idx="1534">
                  <c:v>2037.7586028630778</c:v>
                </c:pt>
                <c:pt idx="1535">
                  <c:v>2048.096764389802</c:v>
                </c:pt>
                <c:pt idx="1536">
                  <c:v>2072.3226398719166</c:v>
                </c:pt>
                <c:pt idx="1537">
                  <c:v>2074.2589302778797</c:v>
                </c:pt>
                <c:pt idx="1538">
                  <c:v>2070.7895866427293</c:v>
                </c:pt>
                <c:pt idx="1539">
                  <c:v>2062.2313710377321</c:v>
                </c:pt>
                <c:pt idx="1540">
                  <c:v>2066.0885993852744</c:v>
                </c:pt>
                <c:pt idx="1541">
                  <c:v>2044.1176562739879</c:v>
                </c:pt>
                <c:pt idx="1542">
                  <c:v>2066.5914709227454</c:v>
                </c:pt>
                <c:pt idx="1543">
                  <c:v>2061.9841650295925</c:v>
                </c:pt>
                <c:pt idx="1544">
                  <c:v>2093.2552550858954</c:v>
                </c:pt>
                <c:pt idx="1545">
                  <c:v>2123.7032650618644</c:v>
                </c:pt>
                <c:pt idx="1546">
                  <c:v>2098.0875215796118</c:v>
                </c:pt>
                <c:pt idx="1547">
                  <c:v>2040.1278954277852</c:v>
                </c:pt>
                <c:pt idx="1548">
                  <c:v>2068.4080747696344</c:v>
                </c:pt>
                <c:pt idx="1549">
                  <c:v>2096.3442335830459</c:v>
                </c:pt>
                <c:pt idx="1550">
                  <c:v>2089.9391227789843</c:v>
                </c:pt>
                <c:pt idx="1551">
                  <c:v>2079.9380888375049</c:v>
                </c:pt>
                <c:pt idx="1552">
                  <c:v>2142.9010518004679</c:v>
                </c:pt>
                <c:pt idx="1553">
                  <c:v>2138.6051816133877</c:v>
                </c:pt>
                <c:pt idx="1554">
                  <c:v>2122.6972086713226</c:v>
                </c:pt>
                <c:pt idx="1555">
                  <c:v>2120.6493779118773</c:v>
                </c:pt>
                <c:pt idx="1556">
                  <c:v>2122.0962693511547</c:v>
                </c:pt>
                <c:pt idx="1557">
                  <c:v>2108.4748736554843</c:v>
                </c:pt>
                <c:pt idx="1558">
                  <c:v>2094.8296659742391</c:v>
                </c:pt>
                <c:pt idx="1559">
                  <c:v>2062.4998825066505</c:v>
                </c:pt>
                <c:pt idx="1560">
                  <c:v>2062.0223895327526</c:v>
                </c:pt>
                <c:pt idx="1561">
                  <c:v>2089.3322304624221</c:v>
                </c:pt>
                <c:pt idx="1562">
                  <c:v>2069.0531915893562</c:v>
                </c:pt>
                <c:pt idx="1563">
                  <c:v>2039.0372438253328</c:v>
                </c:pt>
                <c:pt idx="1564">
                  <c:v>2032.5406448661672</c:v>
                </c:pt>
                <c:pt idx="1565">
                  <c:v>2021.2293250868668</c:v>
                </c:pt>
                <c:pt idx="1566">
                  <c:v>2043.3268477004201</c:v>
                </c:pt>
                <c:pt idx="1567">
                  <c:v>2014.1261471267394</c:v>
                </c:pt>
                <c:pt idx="1568">
                  <c:v>1990.4517071000448</c:v>
                </c:pt>
                <c:pt idx="1569">
                  <c:v>1995.5440255414876</c:v>
                </c:pt>
                <c:pt idx="1570">
                  <c:v>1971.4823274336004</c:v>
                </c:pt>
                <c:pt idx="1571">
                  <c:v>1934.3566220818566</c:v>
                </c:pt>
                <c:pt idx="1572">
                  <c:v>1920.4096914781289</c:v>
                </c:pt>
                <c:pt idx="1573">
                  <c:v>1975.7055084015578</c:v>
                </c:pt>
                <c:pt idx="1574">
                  <c:v>1945.8653306889496</c:v>
                </c:pt>
                <c:pt idx="1575">
                  <c:v>1941.1326985559285</c:v>
                </c:pt>
                <c:pt idx="1576">
                  <c:v>1964.4534052705951</c:v>
                </c:pt>
                <c:pt idx="1577">
                  <c:v>1974.2166326719241</c:v>
                </c:pt>
                <c:pt idx="1578">
                  <c:v>1961.9324679556471</c:v>
                </c:pt>
                <c:pt idx="1579">
                  <c:v>1958.0370151049451</c:v>
                </c:pt>
                <c:pt idx="1580">
                  <c:v>1928.1247748044125</c:v>
                </c:pt>
                <c:pt idx="1581">
                  <c:v>1941.6524891357815</c:v>
                </c:pt>
                <c:pt idx="1582">
                  <c:v>1934.7357339574578</c:v>
                </c:pt>
                <c:pt idx="1583">
                  <c:v>1948.7622467235019</c:v>
                </c:pt>
                <c:pt idx="1584">
                  <c:v>1932.8818455542082</c:v>
                </c:pt>
                <c:pt idx="1585">
                  <c:v>1936.9251833679548</c:v>
                </c:pt>
                <c:pt idx="1586">
                  <c:v>1955.8275134960695</c:v>
                </c:pt>
                <c:pt idx="1587">
                  <c:v>1945.8198999269976</c:v>
                </c:pt>
                <c:pt idx="1588">
                  <c:v>1905.6146155460933</c:v>
                </c:pt>
                <c:pt idx="1589">
                  <c:v>1918.1315737529255</c:v>
                </c:pt>
                <c:pt idx="1590">
                  <c:v>1891.3446565591055</c:v>
                </c:pt>
                <c:pt idx="1591">
                  <c:v>1873.1924039766018</c:v>
                </c:pt>
                <c:pt idx="1592">
                  <c:v>1870.5583597301727</c:v>
                </c:pt>
                <c:pt idx="1593">
                  <c:v>1862.5111618682381</c:v>
                </c:pt>
                <c:pt idx="1594">
                  <c:v>1802.8057411950485</c:v>
                </c:pt>
                <c:pt idx="1595">
                  <c:v>1762.0233294795516</c:v>
                </c:pt>
                <c:pt idx="1596">
                  <c:v>1751.0447508671007</c:v>
                </c:pt>
                <c:pt idx="1597">
                  <c:v>1693.1011038108575</c:v>
                </c:pt>
                <c:pt idx="1598">
                  <c:v>1707.9823415328026</c:v>
                </c:pt>
                <c:pt idx="1599">
                  <c:v>1773.0604981091403</c:v>
                </c:pt>
                <c:pt idx="1600">
                  <c:v>1724.4498961358788</c:v>
                </c:pt>
                <c:pt idx="1601">
                  <c:v>1711.3135129884981</c:v>
                </c:pt>
                <c:pt idx="1602">
                  <c:v>1693.8781264980403</c:v>
                </c:pt>
                <c:pt idx="1603">
                  <c:v>1706.4157635344509</c:v>
                </c:pt>
                <c:pt idx="1604">
                  <c:v>1729.8997076765454</c:v>
                </c:pt>
                <c:pt idx="1605">
                  <c:v>1711.7389955728504</c:v>
                </c:pt>
                <c:pt idx="1606">
                  <c:v>1685.5724432663778</c:v>
                </c:pt>
                <c:pt idx="1607">
                  <c:v>1707.2695485435524</c:v>
                </c:pt>
                <c:pt idx="1608">
                  <c:v>1673.1961637637976</c:v>
                </c:pt>
                <c:pt idx="1609">
                  <c:v>1673.6301058693409</c:v>
                </c:pt>
                <c:pt idx="1610">
                  <c:v>1644.3253845165698</c:v>
                </c:pt>
                <c:pt idx="1611">
                  <c:v>1696.7932148373734</c:v>
                </c:pt>
                <c:pt idx="1612">
                  <c:v>1705.3721092719484</c:v>
                </c:pt>
                <c:pt idx="1613">
                  <c:v>1691.9496689820687</c:v>
                </c:pt>
                <c:pt idx="1614">
                  <c:v>1724.7719845723398</c:v>
                </c:pt>
                <c:pt idx="1615">
                  <c:v>1743.6172912613147</c:v>
                </c:pt>
                <c:pt idx="1616">
                  <c:v>1734.2541678807645</c:v>
                </c:pt>
                <c:pt idx="1617">
                  <c:v>1757.8474591671445</c:v>
                </c:pt>
                <c:pt idx="1618">
                  <c:v>1760.6835919753607</c:v>
                </c:pt>
                <c:pt idx="1619">
                  <c:v>1792.0239247791908</c:v>
                </c:pt>
                <c:pt idx="1620">
                  <c:v>1791.1171894337447</c:v>
                </c:pt>
                <c:pt idx="1621">
                  <c:v>1739.0635623357052</c:v>
                </c:pt>
                <c:pt idx="1622">
                  <c:v>1737.0060187926697</c:v>
                </c:pt>
                <c:pt idx="1623">
                  <c:v>1685.8064900193315</c:v>
                </c:pt>
                <c:pt idx="1624">
                  <c:v>1686.7837213747034</c:v>
                </c:pt>
                <c:pt idx="1625">
                  <c:v>1663.985625080287</c:v>
                </c:pt>
                <c:pt idx="1626">
                  <c:v>1649.6771282745397</c:v>
                </c:pt>
                <c:pt idx="1627">
                  <c:v>1703.0153493312278</c:v>
                </c:pt>
                <c:pt idx="1628">
                  <c:v>1713.6104296496819</c:v>
                </c:pt>
                <c:pt idx="1629">
                  <c:v>1747.6844410606361</c:v>
                </c:pt>
                <c:pt idx="1630">
                  <c:v>1756.974248590863</c:v>
                </c:pt>
                <c:pt idx="1631">
                  <c:v>1766.443899275301</c:v>
                </c:pt>
                <c:pt idx="1632">
                  <c:v>1735.5819993921677</c:v>
                </c:pt>
                <c:pt idx="1633">
                  <c:v>1682.6871199090133</c:v>
                </c:pt>
                <c:pt idx="1634">
                  <c:v>1678.4047222927181</c:v>
                </c:pt>
                <c:pt idx="1635">
                  <c:v>1673.7591918964054</c:v>
                </c:pt>
                <c:pt idx="1636">
                  <c:v>1702.2596321048229</c:v>
                </c:pt>
                <c:pt idx="1637">
                  <c:v>1673.161699047834</c:v>
                </c:pt>
                <c:pt idx="1638">
                  <c:v>1689.0677920963005</c:v>
                </c:pt>
                <c:pt idx="1639">
                  <c:v>1710.1746107836962</c:v>
                </c:pt>
                <c:pt idx="1640">
                  <c:v>1734.0968834497301</c:v>
                </c:pt>
                <c:pt idx="1641">
                  <c:v>1698.0073127860965</c:v>
                </c:pt>
                <c:pt idx="1642">
                  <c:v>1661.6366980295581</c:v>
                </c:pt>
                <c:pt idx="1643">
                  <c:v>1649.2503924277885</c:v>
                </c:pt>
                <c:pt idx="1644">
                  <c:v>1648.2762942284132</c:v>
                </c:pt>
                <c:pt idx="1645">
                  <c:v>1691.9894600632269</c:v>
                </c:pt>
                <c:pt idx="1646">
                  <c:v>1771.8974706031638</c:v>
                </c:pt>
                <c:pt idx="1647">
                  <c:v>1793.4473175484934</c:v>
                </c:pt>
                <c:pt idx="1648">
                  <c:v>1757.6080860489965</c:v>
                </c:pt>
                <c:pt idx="1649">
                  <c:v>1763.7139804553728</c:v>
                </c:pt>
                <c:pt idx="1650">
                  <c:v>1739.5407419940032</c:v>
                </c:pt>
                <c:pt idx="1651">
                  <c:v>1793.8953588560221</c:v>
                </c:pt>
                <c:pt idx="1652">
                  <c:v>1828.0276469685148</c:v>
                </c:pt>
                <c:pt idx="1653">
                  <c:v>1808.634977926916</c:v>
                </c:pt>
                <c:pt idx="1654">
                  <c:v>1847.0261649857284</c:v>
                </c:pt>
                <c:pt idx="1655">
                  <c:v>1842.2058044847993</c:v>
                </c:pt>
                <c:pt idx="1656">
                  <c:v>1857.364013196853</c:v>
                </c:pt>
                <c:pt idx="1657">
                  <c:v>1852.4076737256669</c:v>
                </c:pt>
                <c:pt idx="1658">
                  <c:v>1819.8284910407403</c:v>
                </c:pt>
                <c:pt idx="1659">
                  <c:v>1823.1609157588346</c:v>
                </c:pt>
                <c:pt idx="1660">
                  <c:v>1862.5293341730192</c:v>
                </c:pt>
                <c:pt idx="1661">
                  <c:v>1851.1428186497978</c:v>
                </c:pt>
                <c:pt idx="1662">
                  <c:v>1857.4316893663818</c:v>
                </c:pt>
                <c:pt idx="1663">
                  <c:v>1845.9843906168246</c:v>
                </c:pt>
                <c:pt idx="1664">
                  <c:v>1860.4918428283625</c:v>
                </c:pt>
                <c:pt idx="1665">
                  <c:v>1833.2581375894126</c:v>
                </c:pt>
                <c:pt idx="1666">
                  <c:v>1830.5702030598402</c:v>
                </c:pt>
                <c:pt idx="1667">
                  <c:v>1820.7226937621997</c:v>
                </c:pt>
                <c:pt idx="1668">
                  <c:v>1829.9636240588784</c:v>
                </c:pt>
                <c:pt idx="1669">
                  <c:v>1797.4662167454655</c:v>
                </c:pt>
                <c:pt idx="1670">
                  <c:v>1793.9332700435821</c:v>
                </c:pt>
                <c:pt idx="1671">
                  <c:v>1787.8242424812088</c:v>
                </c:pt>
                <c:pt idx="1672">
                  <c:v>1794.7171856739574</c:v>
                </c:pt>
                <c:pt idx="1673">
                  <c:v>1761.8958100304856</c:v>
                </c:pt>
                <c:pt idx="1674">
                  <c:v>1781.6350061253202</c:v>
                </c:pt>
                <c:pt idx="1675">
                  <c:v>1827.2954284120851</c:v>
                </c:pt>
                <c:pt idx="1676">
                  <c:v>1829.8915614709538</c:v>
                </c:pt>
                <c:pt idx="1677">
                  <c:v>1861.8011887193852</c:v>
                </c:pt>
                <c:pt idx="1678">
                  <c:v>1877.4434700329293</c:v>
                </c:pt>
                <c:pt idx="1679">
                  <c:v>1941.2445522250107</c:v>
                </c:pt>
                <c:pt idx="1680">
                  <c:v>1945.8612575861541</c:v>
                </c:pt>
                <c:pt idx="1681">
                  <c:v>1936.4777686916254</c:v>
                </c:pt>
                <c:pt idx="1682">
                  <c:v>1936.4260716176798</c:v>
                </c:pt>
                <c:pt idx="1683">
                  <c:v>1931.6480087227064</c:v>
                </c:pt>
                <c:pt idx="1684">
                  <c:v>1932.7803312999149</c:v>
                </c:pt>
                <c:pt idx="1685">
                  <c:v>1921.2534503880413</c:v>
                </c:pt>
                <c:pt idx="1686">
                  <c:v>1939.7365642437969</c:v>
                </c:pt>
                <c:pt idx="1687">
                  <c:v>1895.5938427218352</c:v>
                </c:pt>
                <c:pt idx="1688">
                  <c:v>1894.871650264595</c:v>
                </c:pt>
                <c:pt idx="1689">
                  <c:v>1887.4065927868483</c:v>
                </c:pt>
                <c:pt idx="1690">
                  <c:v>1854.0720061911163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448384"/>
        <c:axId val="136164096"/>
      </c:lineChart>
      <c:dateAx>
        <c:axId val="130448384"/>
        <c:scaling>
          <c:orientation val="minMax"/>
          <c:max val="41121"/>
        </c:scaling>
        <c:delete val="0"/>
        <c:axPos val="b"/>
        <c:numFmt formatCode="dd/mm/yy;@" sourceLinked="0"/>
        <c:majorTickMark val="out"/>
        <c:minorTickMark val="none"/>
        <c:tickLblPos val="nextTo"/>
        <c:spPr>
          <a:ln w="2886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727" b="1" i="1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t-BR"/>
          </a:p>
        </c:txPr>
        <c:crossAx val="136164096"/>
        <c:crosses val="autoZero"/>
        <c:auto val="1"/>
        <c:lblOffset val="100"/>
        <c:baseTimeUnit val="days"/>
        <c:majorUnit val="2"/>
        <c:majorTimeUnit val="months"/>
        <c:minorUnit val="1"/>
        <c:minorTimeUnit val="months"/>
      </c:dateAx>
      <c:valAx>
        <c:axId val="136164096"/>
        <c:scaling>
          <c:orientation val="minMax"/>
          <c:max val="2400"/>
          <c:min val="800"/>
        </c:scaling>
        <c:delete val="0"/>
        <c:axPos val="l"/>
        <c:majorGridlines>
          <c:spPr>
            <a:ln w="11546">
              <a:solidFill>
                <a:schemeClr val="tx1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spPr>
          <a:ln w="8659">
            <a:noFill/>
          </a:ln>
        </c:spPr>
        <c:txPr>
          <a:bodyPr rot="0" vert="horz"/>
          <a:lstStyle/>
          <a:p>
            <a:pPr>
              <a:defRPr sz="909" b="1" i="1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t-BR"/>
          </a:p>
        </c:txPr>
        <c:crossAx val="130448384"/>
        <c:crosses val="autoZero"/>
        <c:crossBetween val="between"/>
        <c:majorUnit val="100"/>
        <c:minorUnit val="100"/>
      </c:valAx>
      <c:spPr>
        <a:gradFill>
          <a:gsLst>
            <a:gs pos="0">
              <a:srgbClr val="99CC00"/>
            </a:gs>
            <a:gs pos="50000">
              <a:srgbClr val="99CC00">
                <a:gamma/>
                <a:tint val="0"/>
                <a:invGamma/>
              </a:srgbClr>
            </a:gs>
            <a:gs pos="100000">
              <a:srgbClr val="99CC00"/>
            </a:gs>
          </a:gsLst>
          <a:lin ang="5400000" scaled="1"/>
        </a:gradFill>
        <a:ln w="23552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0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t-BR"/>
          </a:p>
        </c:txPr>
      </c:legendEntry>
      <c:legendEntry>
        <c:idx val="1"/>
        <c:txPr>
          <a:bodyPr/>
          <a:lstStyle/>
          <a:p>
            <a:pPr>
              <a:defRPr sz="10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t-BR"/>
          </a:p>
        </c:txPr>
      </c:legendEntry>
      <c:layout>
        <c:manualLayout>
          <c:xMode val="edge"/>
          <c:yMode val="edge"/>
          <c:x val="0.32495346103337786"/>
          <c:y val="0.94489802626664265"/>
          <c:w val="0.28908158456349181"/>
          <c:h val="4.897966501815354E-2"/>
        </c:manualLayout>
      </c:layout>
      <c:overlay val="0"/>
      <c:spPr>
        <a:noFill/>
        <a:ln w="2886">
          <a:solidFill>
            <a:schemeClr val="tx1"/>
          </a:solidFill>
          <a:prstDash val="solid"/>
        </a:ln>
      </c:spPr>
      <c:txPr>
        <a:bodyPr/>
        <a:lstStyle/>
        <a:p>
          <a:pPr>
            <a:defRPr sz="836" b="1" i="1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accent3">
        <a:lumMod val="40000"/>
        <a:lumOff val="60000"/>
      </a:schemeClr>
    </a:solidFill>
    <a:ln>
      <a:noFill/>
    </a:ln>
  </c:spPr>
  <c:txPr>
    <a:bodyPr/>
    <a:lstStyle/>
    <a:p>
      <a:pPr>
        <a:defRPr sz="163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t-B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Dados!$Z$1</c:f>
              <c:strCache>
                <c:ptCount val="1"/>
                <c:pt idx="0">
                  <c:v>IBOVESPA</c:v>
                </c:pt>
              </c:strCache>
            </c:strRef>
          </c:tx>
          <c:marker>
            <c:symbol val="none"/>
          </c:marker>
          <c:cat>
            <c:numRef>
              <c:f>Dados!$Y$2:$Y$442</c:f>
              <c:numCache>
                <c:formatCode>d/m/yyyy</c:formatCode>
                <c:ptCount val="441"/>
                <c:pt idx="0">
                  <c:v>40421</c:v>
                </c:pt>
                <c:pt idx="1">
                  <c:v>40422</c:v>
                </c:pt>
                <c:pt idx="2">
                  <c:v>40423</c:v>
                </c:pt>
                <c:pt idx="3">
                  <c:v>40424</c:v>
                </c:pt>
                <c:pt idx="4">
                  <c:v>40427</c:v>
                </c:pt>
                <c:pt idx="5">
                  <c:v>40429</c:v>
                </c:pt>
                <c:pt idx="6">
                  <c:v>40430</c:v>
                </c:pt>
                <c:pt idx="7">
                  <c:v>40431</c:v>
                </c:pt>
                <c:pt idx="8">
                  <c:v>40434</c:v>
                </c:pt>
                <c:pt idx="9">
                  <c:v>40435</c:v>
                </c:pt>
                <c:pt idx="10">
                  <c:v>40436</c:v>
                </c:pt>
                <c:pt idx="11">
                  <c:v>40437</c:v>
                </c:pt>
                <c:pt idx="12">
                  <c:v>40438</c:v>
                </c:pt>
                <c:pt idx="13">
                  <c:v>40441</c:v>
                </c:pt>
                <c:pt idx="14">
                  <c:v>40442</c:v>
                </c:pt>
                <c:pt idx="15">
                  <c:v>40443</c:v>
                </c:pt>
                <c:pt idx="16">
                  <c:v>40444</c:v>
                </c:pt>
                <c:pt idx="17">
                  <c:v>40445</c:v>
                </c:pt>
                <c:pt idx="18">
                  <c:v>40448</c:v>
                </c:pt>
                <c:pt idx="19">
                  <c:v>40449</c:v>
                </c:pt>
                <c:pt idx="20">
                  <c:v>40450</c:v>
                </c:pt>
                <c:pt idx="21">
                  <c:v>40451</c:v>
                </c:pt>
                <c:pt idx="22">
                  <c:v>40452</c:v>
                </c:pt>
                <c:pt idx="23">
                  <c:v>40455</c:v>
                </c:pt>
                <c:pt idx="24">
                  <c:v>40456</c:v>
                </c:pt>
                <c:pt idx="25">
                  <c:v>40457</c:v>
                </c:pt>
                <c:pt idx="26">
                  <c:v>40458</c:v>
                </c:pt>
                <c:pt idx="27">
                  <c:v>40459</c:v>
                </c:pt>
                <c:pt idx="28">
                  <c:v>40462</c:v>
                </c:pt>
                <c:pt idx="29">
                  <c:v>40464</c:v>
                </c:pt>
                <c:pt idx="30">
                  <c:v>40465</c:v>
                </c:pt>
                <c:pt idx="31">
                  <c:v>40466</c:v>
                </c:pt>
                <c:pt idx="32">
                  <c:v>40469</c:v>
                </c:pt>
                <c:pt idx="33">
                  <c:v>40470</c:v>
                </c:pt>
                <c:pt idx="34">
                  <c:v>40471</c:v>
                </c:pt>
                <c:pt idx="35">
                  <c:v>40472</c:v>
                </c:pt>
                <c:pt idx="36">
                  <c:v>40473</c:v>
                </c:pt>
                <c:pt idx="37">
                  <c:v>40476</c:v>
                </c:pt>
                <c:pt idx="38">
                  <c:v>40477</c:v>
                </c:pt>
                <c:pt idx="39">
                  <c:v>40478</c:v>
                </c:pt>
                <c:pt idx="40">
                  <c:v>40479</c:v>
                </c:pt>
                <c:pt idx="41">
                  <c:v>40480</c:v>
                </c:pt>
                <c:pt idx="42">
                  <c:v>40483</c:v>
                </c:pt>
                <c:pt idx="43">
                  <c:v>40485</c:v>
                </c:pt>
                <c:pt idx="44">
                  <c:v>40486</c:v>
                </c:pt>
                <c:pt idx="45">
                  <c:v>40487</c:v>
                </c:pt>
                <c:pt idx="46">
                  <c:v>40490</c:v>
                </c:pt>
                <c:pt idx="47">
                  <c:v>40491</c:v>
                </c:pt>
                <c:pt idx="48">
                  <c:v>40492</c:v>
                </c:pt>
                <c:pt idx="49">
                  <c:v>40493</c:v>
                </c:pt>
                <c:pt idx="50">
                  <c:v>40494</c:v>
                </c:pt>
                <c:pt idx="51">
                  <c:v>40498</c:v>
                </c:pt>
                <c:pt idx="52">
                  <c:v>40499</c:v>
                </c:pt>
                <c:pt idx="53">
                  <c:v>40500</c:v>
                </c:pt>
                <c:pt idx="54">
                  <c:v>40501</c:v>
                </c:pt>
                <c:pt idx="55">
                  <c:v>40504</c:v>
                </c:pt>
                <c:pt idx="56">
                  <c:v>40505</c:v>
                </c:pt>
                <c:pt idx="57">
                  <c:v>40506</c:v>
                </c:pt>
                <c:pt idx="58">
                  <c:v>40507</c:v>
                </c:pt>
                <c:pt idx="59">
                  <c:v>40508</c:v>
                </c:pt>
                <c:pt idx="60">
                  <c:v>40511</c:v>
                </c:pt>
                <c:pt idx="61">
                  <c:v>40512</c:v>
                </c:pt>
                <c:pt idx="62">
                  <c:v>40513</c:v>
                </c:pt>
                <c:pt idx="63">
                  <c:v>40514</c:v>
                </c:pt>
                <c:pt idx="64">
                  <c:v>40515</c:v>
                </c:pt>
                <c:pt idx="65">
                  <c:v>40518</c:v>
                </c:pt>
                <c:pt idx="66">
                  <c:v>40519</c:v>
                </c:pt>
                <c:pt idx="67">
                  <c:v>40520</c:v>
                </c:pt>
                <c:pt idx="68">
                  <c:v>40521</c:v>
                </c:pt>
                <c:pt idx="69">
                  <c:v>40522</c:v>
                </c:pt>
                <c:pt idx="70">
                  <c:v>40525</c:v>
                </c:pt>
                <c:pt idx="71">
                  <c:v>40526</c:v>
                </c:pt>
                <c:pt idx="72">
                  <c:v>40527</c:v>
                </c:pt>
                <c:pt idx="73">
                  <c:v>40528</c:v>
                </c:pt>
                <c:pt idx="74">
                  <c:v>40529</c:v>
                </c:pt>
                <c:pt idx="75">
                  <c:v>40532</c:v>
                </c:pt>
                <c:pt idx="76">
                  <c:v>40533</c:v>
                </c:pt>
                <c:pt idx="77">
                  <c:v>40534</c:v>
                </c:pt>
                <c:pt idx="78">
                  <c:v>40535</c:v>
                </c:pt>
                <c:pt idx="79">
                  <c:v>40539</c:v>
                </c:pt>
                <c:pt idx="80">
                  <c:v>40540</c:v>
                </c:pt>
                <c:pt idx="81">
                  <c:v>40541</c:v>
                </c:pt>
                <c:pt idx="82">
                  <c:v>40542</c:v>
                </c:pt>
                <c:pt idx="83">
                  <c:v>40546</c:v>
                </c:pt>
                <c:pt idx="84">
                  <c:v>40547</c:v>
                </c:pt>
                <c:pt idx="85">
                  <c:v>40548</c:v>
                </c:pt>
                <c:pt idx="86">
                  <c:v>40549</c:v>
                </c:pt>
                <c:pt idx="87">
                  <c:v>40550</c:v>
                </c:pt>
                <c:pt idx="88">
                  <c:v>40553</c:v>
                </c:pt>
                <c:pt idx="89">
                  <c:v>40554</c:v>
                </c:pt>
                <c:pt idx="90">
                  <c:v>40555</c:v>
                </c:pt>
                <c:pt idx="91">
                  <c:v>40556</c:v>
                </c:pt>
                <c:pt idx="92">
                  <c:v>40557</c:v>
                </c:pt>
                <c:pt idx="93">
                  <c:v>40560</c:v>
                </c:pt>
                <c:pt idx="94">
                  <c:v>40561</c:v>
                </c:pt>
                <c:pt idx="95">
                  <c:v>40562</c:v>
                </c:pt>
                <c:pt idx="96">
                  <c:v>40563</c:v>
                </c:pt>
                <c:pt idx="97">
                  <c:v>40564</c:v>
                </c:pt>
                <c:pt idx="98">
                  <c:v>40567</c:v>
                </c:pt>
                <c:pt idx="99">
                  <c:v>40569</c:v>
                </c:pt>
                <c:pt idx="100">
                  <c:v>40570</c:v>
                </c:pt>
                <c:pt idx="101">
                  <c:v>40571</c:v>
                </c:pt>
                <c:pt idx="102">
                  <c:v>40574</c:v>
                </c:pt>
                <c:pt idx="103">
                  <c:v>40575</c:v>
                </c:pt>
                <c:pt idx="104">
                  <c:v>40576</c:v>
                </c:pt>
                <c:pt idx="105">
                  <c:v>40577</c:v>
                </c:pt>
                <c:pt idx="106">
                  <c:v>40578</c:v>
                </c:pt>
                <c:pt idx="107">
                  <c:v>40581</c:v>
                </c:pt>
                <c:pt idx="108">
                  <c:v>40582</c:v>
                </c:pt>
                <c:pt idx="109">
                  <c:v>40583</c:v>
                </c:pt>
                <c:pt idx="110">
                  <c:v>40584</c:v>
                </c:pt>
                <c:pt idx="111">
                  <c:v>40585</c:v>
                </c:pt>
                <c:pt idx="112">
                  <c:v>40588</c:v>
                </c:pt>
                <c:pt idx="113">
                  <c:v>40589</c:v>
                </c:pt>
                <c:pt idx="114">
                  <c:v>40590</c:v>
                </c:pt>
                <c:pt idx="115">
                  <c:v>40591</c:v>
                </c:pt>
                <c:pt idx="116">
                  <c:v>40592</c:v>
                </c:pt>
                <c:pt idx="117">
                  <c:v>40595</c:v>
                </c:pt>
                <c:pt idx="118">
                  <c:v>40596</c:v>
                </c:pt>
                <c:pt idx="119">
                  <c:v>40597</c:v>
                </c:pt>
                <c:pt idx="120">
                  <c:v>40598</c:v>
                </c:pt>
                <c:pt idx="121">
                  <c:v>40599</c:v>
                </c:pt>
                <c:pt idx="122">
                  <c:v>40602</c:v>
                </c:pt>
                <c:pt idx="123">
                  <c:v>40603</c:v>
                </c:pt>
                <c:pt idx="124">
                  <c:v>40604</c:v>
                </c:pt>
                <c:pt idx="125">
                  <c:v>40605</c:v>
                </c:pt>
                <c:pt idx="126">
                  <c:v>40606</c:v>
                </c:pt>
                <c:pt idx="127">
                  <c:v>40611</c:v>
                </c:pt>
                <c:pt idx="128">
                  <c:v>40612</c:v>
                </c:pt>
                <c:pt idx="129">
                  <c:v>40613</c:v>
                </c:pt>
                <c:pt idx="130">
                  <c:v>40616</c:v>
                </c:pt>
                <c:pt idx="131">
                  <c:v>40617</c:v>
                </c:pt>
                <c:pt idx="132">
                  <c:v>40618</c:v>
                </c:pt>
                <c:pt idx="133">
                  <c:v>40619</c:v>
                </c:pt>
                <c:pt idx="134">
                  <c:v>40620</c:v>
                </c:pt>
                <c:pt idx="135">
                  <c:v>40623</c:v>
                </c:pt>
                <c:pt idx="136">
                  <c:v>40624</c:v>
                </c:pt>
                <c:pt idx="137">
                  <c:v>40625</c:v>
                </c:pt>
                <c:pt idx="138">
                  <c:v>40626</c:v>
                </c:pt>
                <c:pt idx="139">
                  <c:v>40627</c:v>
                </c:pt>
                <c:pt idx="140">
                  <c:v>40630</c:v>
                </c:pt>
                <c:pt idx="141">
                  <c:v>40631</c:v>
                </c:pt>
                <c:pt idx="142">
                  <c:v>40632</c:v>
                </c:pt>
                <c:pt idx="143">
                  <c:v>40633</c:v>
                </c:pt>
                <c:pt idx="144">
                  <c:v>40634</c:v>
                </c:pt>
                <c:pt idx="145">
                  <c:v>40637</c:v>
                </c:pt>
                <c:pt idx="146">
                  <c:v>40638</c:v>
                </c:pt>
                <c:pt idx="147">
                  <c:v>40639</c:v>
                </c:pt>
                <c:pt idx="148">
                  <c:v>40640</c:v>
                </c:pt>
                <c:pt idx="149">
                  <c:v>40641</c:v>
                </c:pt>
                <c:pt idx="150">
                  <c:v>40644</c:v>
                </c:pt>
                <c:pt idx="151">
                  <c:v>40645</c:v>
                </c:pt>
                <c:pt idx="152">
                  <c:v>40646</c:v>
                </c:pt>
                <c:pt idx="153">
                  <c:v>40647</c:v>
                </c:pt>
                <c:pt idx="154">
                  <c:v>40648</c:v>
                </c:pt>
                <c:pt idx="155">
                  <c:v>40651</c:v>
                </c:pt>
                <c:pt idx="156">
                  <c:v>40652</c:v>
                </c:pt>
                <c:pt idx="157">
                  <c:v>40653</c:v>
                </c:pt>
                <c:pt idx="158">
                  <c:v>40658</c:v>
                </c:pt>
                <c:pt idx="159">
                  <c:v>40659</c:v>
                </c:pt>
                <c:pt idx="160">
                  <c:v>40660</c:v>
                </c:pt>
                <c:pt idx="161">
                  <c:v>40661</c:v>
                </c:pt>
                <c:pt idx="162">
                  <c:v>40662</c:v>
                </c:pt>
                <c:pt idx="163">
                  <c:v>40665</c:v>
                </c:pt>
                <c:pt idx="164">
                  <c:v>40666</c:v>
                </c:pt>
                <c:pt idx="165">
                  <c:v>40667</c:v>
                </c:pt>
                <c:pt idx="166">
                  <c:v>40668</c:v>
                </c:pt>
                <c:pt idx="167">
                  <c:v>40669</c:v>
                </c:pt>
                <c:pt idx="168">
                  <c:v>40672</c:v>
                </c:pt>
                <c:pt idx="169">
                  <c:v>40673</c:v>
                </c:pt>
                <c:pt idx="170">
                  <c:v>40674</c:v>
                </c:pt>
                <c:pt idx="171">
                  <c:v>40675</c:v>
                </c:pt>
                <c:pt idx="172">
                  <c:v>40676</c:v>
                </c:pt>
                <c:pt idx="173">
                  <c:v>40679</c:v>
                </c:pt>
                <c:pt idx="174">
                  <c:v>40680</c:v>
                </c:pt>
                <c:pt idx="175">
                  <c:v>40681</c:v>
                </c:pt>
                <c:pt idx="176">
                  <c:v>40682</c:v>
                </c:pt>
                <c:pt idx="177">
                  <c:v>40683</c:v>
                </c:pt>
                <c:pt idx="178">
                  <c:v>40686</c:v>
                </c:pt>
                <c:pt idx="179">
                  <c:v>40687</c:v>
                </c:pt>
                <c:pt idx="180" formatCode="dd/mm/yy;@">
                  <c:v>40688</c:v>
                </c:pt>
                <c:pt idx="181">
                  <c:v>40689</c:v>
                </c:pt>
                <c:pt idx="182">
                  <c:v>40690</c:v>
                </c:pt>
                <c:pt idx="183">
                  <c:v>40693</c:v>
                </c:pt>
                <c:pt idx="184">
                  <c:v>40694</c:v>
                </c:pt>
                <c:pt idx="185">
                  <c:v>40695</c:v>
                </c:pt>
                <c:pt idx="186">
                  <c:v>40696</c:v>
                </c:pt>
                <c:pt idx="187">
                  <c:v>40697</c:v>
                </c:pt>
                <c:pt idx="188">
                  <c:v>40700</c:v>
                </c:pt>
                <c:pt idx="189">
                  <c:v>40701</c:v>
                </c:pt>
                <c:pt idx="190">
                  <c:v>40702</c:v>
                </c:pt>
                <c:pt idx="191">
                  <c:v>40703</c:v>
                </c:pt>
                <c:pt idx="192">
                  <c:v>40704</c:v>
                </c:pt>
                <c:pt idx="193">
                  <c:v>40707</c:v>
                </c:pt>
                <c:pt idx="194">
                  <c:v>40708</c:v>
                </c:pt>
                <c:pt idx="195">
                  <c:v>40709</c:v>
                </c:pt>
                <c:pt idx="196">
                  <c:v>40710</c:v>
                </c:pt>
                <c:pt idx="197">
                  <c:v>40711</c:v>
                </c:pt>
                <c:pt idx="198">
                  <c:v>40714</c:v>
                </c:pt>
                <c:pt idx="199">
                  <c:v>40715</c:v>
                </c:pt>
                <c:pt idx="200">
                  <c:v>40716</c:v>
                </c:pt>
                <c:pt idx="201">
                  <c:v>40718</c:v>
                </c:pt>
                <c:pt idx="202">
                  <c:v>40721</c:v>
                </c:pt>
                <c:pt idx="203">
                  <c:v>40722</c:v>
                </c:pt>
                <c:pt idx="204">
                  <c:v>40723</c:v>
                </c:pt>
                <c:pt idx="205">
                  <c:v>40724</c:v>
                </c:pt>
                <c:pt idx="206">
                  <c:v>40725</c:v>
                </c:pt>
                <c:pt idx="207">
                  <c:v>40728</c:v>
                </c:pt>
                <c:pt idx="208">
                  <c:v>40729</c:v>
                </c:pt>
                <c:pt idx="209">
                  <c:v>40730</c:v>
                </c:pt>
                <c:pt idx="210">
                  <c:v>40731</c:v>
                </c:pt>
                <c:pt idx="211">
                  <c:v>40732</c:v>
                </c:pt>
                <c:pt idx="212">
                  <c:v>40735</c:v>
                </c:pt>
                <c:pt idx="213">
                  <c:v>40736</c:v>
                </c:pt>
                <c:pt idx="214">
                  <c:v>40737</c:v>
                </c:pt>
                <c:pt idx="215">
                  <c:v>40738</c:v>
                </c:pt>
                <c:pt idx="216">
                  <c:v>40739</c:v>
                </c:pt>
                <c:pt idx="217">
                  <c:v>40742</c:v>
                </c:pt>
                <c:pt idx="218">
                  <c:v>40743</c:v>
                </c:pt>
                <c:pt idx="219">
                  <c:v>40744</c:v>
                </c:pt>
                <c:pt idx="220">
                  <c:v>40745</c:v>
                </c:pt>
                <c:pt idx="221">
                  <c:v>40746</c:v>
                </c:pt>
                <c:pt idx="222">
                  <c:v>40749</c:v>
                </c:pt>
                <c:pt idx="223">
                  <c:v>40750</c:v>
                </c:pt>
                <c:pt idx="224">
                  <c:v>40751</c:v>
                </c:pt>
                <c:pt idx="225">
                  <c:v>40752</c:v>
                </c:pt>
                <c:pt idx="226">
                  <c:v>40753</c:v>
                </c:pt>
                <c:pt idx="227">
                  <c:v>40756</c:v>
                </c:pt>
                <c:pt idx="228">
                  <c:v>40757</c:v>
                </c:pt>
                <c:pt idx="229">
                  <c:v>40758</c:v>
                </c:pt>
                <c:pt idx="230">
                  <c:v>40759</c:v>
                </c:pt>
                <c:pt idx="231">
                  <c:v>40760</c:v>
                </c:pt>
                <c:pt idx="232">
                  <c:v>40763</c:v>
                </c:pt>
                <c:pt idx="233">
                  <c:v>40764</c:v>
                </c:pt>
                <c:pt idx="234">
                  <c:v>40765</c:v>
                </c:pt>
                <c:pt idx="235">
                  <c:v>40766</c:v>
                </c:pt>
                <c:pt idx="236">
                  <c:v>40767</c:v>
                </c:pt>
                <c:pt idx="237">
                  <c:v>40770</c:v>
                </c:pt>
                <c:pt idx="238">
                  <c:v>40771</c:v>
                </c:pt>
                <c:pt idx="239">
                  <c:v>40772</c:v>
                </c:pt>
                <c:pt idx="240">
                  <c:v>40773</c:v>
                </c:pt>
                <c:pt idx="241">
                  <c:v>40774</c:v>
                </c:pt>
                <c:pt idx="242">
                  <c:v>40777</c:v>
                </c:pt>
                <c:pt idx="243">
                  <c:v>40778</c:v>
                </c:pt>
                <c:pt idx="244">
                  <c:v>40779</c:v>
                </c:pt>
                <c:pt idx="245">
                  <c:v>40780</c:v>
                </c:pt>
                <c:pt idx="246">
                  <c:v>40781</c:v>
                </c:pt>
                <c:pt idx="247">
                  <c:v>40784</c:v>
                </c:pt>
                <c:pt idx="248">
                  <c:v>40785</c:v>
                </c:pt>
                <c:pt idx="249">
                  <c:v>40786</c:v>
                </c:pt>
                <c:pt idx="250">
                  <c:v>40787</c:v>
                </c:pt>
                <c:pt idx="251">
                  <c:v>40788</c:v>
                </c:pt>
                <c:pt idx="252">
                  <c:v>40791</c:v>
                </c:pt>
                <c:pt idx="253">
                  <c:v>40792</c:v>
                </c:pt>
                <c:pt idx="254">
                  <c:v>40794</c:v>
                </c:pt>
                <c:pt idx="255">
                  <c:v>40795</c:v>
                </c:pt>
                <c:pt idx="256">
                  <c:v>40798</c:v>
                </c:pt>
                <c:pt idx="257">
                  <c:v>40799</c:v>
                </c:pt>
                <c:pt idx="258">
                  <c:v>40800</c:v>
                </c:pt>
                <c:pt idx="259">
                  <c:v>40801</c:v>
                </c:pt>
                <c:pt idx="260">
                  <c:v>40802</c:v>
                </c:pt>
                <c:pt idx="261">
                  <c:v>40805</c:v>
                </c:pt>
                <c:pt idx="262">
                  <c:v>40806</c:v>
                </c:pt>
                <c:pt idx="263">
                  <c:v>40807</c:v>
                </c:pt>
                <c:pt idx="264">
                  <c:v>40808</c:v>
                </c:pt>
                <c:pt idx="265">
                  <c:v>40809</c:v>
                </c:pt>
                <c:pt idx="266">
                  <c:v>40812</c:v>
                </c:pt>
                <c:pt idx="267">
                  <c:v>40813</c:v>
                </c:pt>
                <c:pt idx="268">
                  <c:v>40814</c:v>
                </c:pt>
                <c:pt idx="269">
                  <c:v>40815</c:v>
                </c:pt>
                <c:pt idx="270">
                  <c:v>40816</c:v>
                </c:pt>
                <c:pt idx="271">
                  <c:v>40819</c:v>
                </c:pt>
                <c:pt idx="272">
                  <c:v>40820</c:v>
                </c:pt>
                <c:pt idx="273">
                  <c:v>40821</c:v>
                </c:pt>
                <c:pt idx="274">
                  <c:v>40822</c:v>
                </c:pt>
                <c:pt idx="275">
                  <c:v>40823</c:v>
                </c:pt>
                <c:pt idx="276">
                  <c:v>40826</c:v>
                </c:pt>
                <c:pt idx="277">
                  <c:v>40827</c:v>
                </c:pt>
                <c:pt idx="278">
                  <c:v>40829</c:v>
                </c:pt>
                <c:pt idx="279">
                  <c:v>40830</c:v>
                </c:pt>
                <c:pt idx="280">
                  <c:v>40833</c:v>
                </c:pt>
                <c:pt idx="281">
                  <c:v>40834</c:v>
                </c:pt>
                <c:pt idx="282">
                  <c:v>40835</c:v>
                </c:pt>
                <c:pt idx="283">
                  <c:v>40836</c:v>
                </c:pt>
                <c:pt idx="284">
                  <c:v>40837</c:v>
                </c:pt>
                <c:pt idx="285">
                  <c:v>40840</c:v>
                </c:pt>
                <c:pt idx="286">
                  <c:v>40841</c:v>
                </c:pt>
                <c:pt idx="287">
                  <c:v>40842</c:v>
                </c:pt>
                <c:pt idx="288">
                  <c:v>40843</c:v>
                </c:pt>
                <c:pt idx="289">
                  <c:v>40844</c:v>
                </c:pt>
                <c:pt idx="290">
                  <c:v>40847</c:v>
                </c:pt>
                <c:pt idx="291">
                  <c:v>40848</c:v>
                </c:pt>
                <c:pt idx="292">
                  <c:v>40850</c:v>
                </c:pt>
                <c:pt idx="293">
                  <c:v>40851</c:v>
                </c:pt>
                <c:pt idx="294">
                  <c:v>40854</c:v>
                </c:pt>
                <c:pt idx="295">
                  <c:v>40855</c:v>
                </c:pt>
                <c:pt idx="296">
                  <c:v>40856</c:v>
                </c:pt>
                <c:pt idx="297">
                  <c:v>40857</c:v>
                </c:pt>
                <c:pt idx="298">
                  <c:v>40858</c:v>
                </c:pt>
                <c:pt idx="299">
                  <c:v>40861</c:v>
                </c:pt>
                <c:pt idx="300">
                  <c:v>40863</c:v>
                </c:pt>
                <c:pt idx="301">
                  <c:v>40864</c:v>
                </c:pt>
                <c:pt idx="302">
                  <c:v>40865</c:v>
                </c:pt>
                <c:pt idx="303">
                  <c:v>40868</c:v>
                </c:pt>
                <c:pt idx="304">
                  <c:v>40869</c:v>
                </c:pt>
                <c:pt idx="305">
                  <c:v>40870</c:v>
                </c:pt>
                <c:pt idx="306">
                  <c:v>40871</c:v>
                </c:pt>
                <c:pt idx="307">
                  <c:v>40872</c:v>
                </c:pt>
                <c:pt idx="308">
                  <c:v>40875</c:v>
                </c:pt>
                <c:pt idx="309">
                  <c:v>40876</c:v>
                </c:pt>
                <c:pt idx="310">
                  <c:v>40877</c:v>
                </c:pt>
                <c:pt idx="311">
                  <c:v>40878</c:v>
                </c:pt>
                <c:pt idx="312">
                  <c:v>40879</c:v>
                </c:pt>
                <c:pt idx="313">
                  <c:v>40882</c:v>
                </c:pt>
                <c:pt idx="314">
                  <c:v>40883</c:v>
                </c:pt>
                <c:pt idx="315">
                  <c:v>40884</c:v>
                </c:pt>
                <c:pt idx="316">
                  <c:v>40885</c:v>
                </c:pt>
                <c:pt idx="317">
                  <c:v>40886</c:v>
                </c:pt>
                <c:pt idx="318">
                  <c:v>40889</c:v>
                </c:pt>
                <c:pt idx="319">
                  <c:v>40890</c:v>
                </c:pt>
                <c:pt idx="320">
                  <c:v>40891</c:v>
                </c:pt>
                <c:pt idx="321">
                  <c:v>40892</c:v>
                </c:pt>
                <c:pt idx="322">
                  <c:v>40893</c:v>
                </c:pt>
                <c:pt idx="323">
                  <c:v>40896</c:v>
                </c:pt>
                <c:pt idx="324">
                  <c:v>40897</c:v>
                </c:pt>
                <c:pt idx="325">
                  <c:v>40898</c:v>
                </c:pt>
                <c:pt idx="326">
                  <c:v>40899</c:v>
                </c:pt>
                <c:pt idx="327">
                  <c:v>40900</c:v>
                </c:pt>
                <c:pt idx="328">
                  <c:v>40903</c:v>
                </c:pt>
                <c:pt idx="329">
                  <c:v>40904</c:v>
                </c:pt>
                <c:pt idx="330">
                  <c:v>40905</c:v>
                </c:pt>
                <c:pt idx="331">
                  <c:v>40906</c:v>
                </c:pt>
                <c:pt idx="332">
                  <c:v>40910</c:v>
                </c:pt>
                <c:pt idx="333">
                  <c:v>40911</c:v>
                </c:pt>
                <c:pt idx="334">
                  <c:v>40912</c:v>
                </c:pt>
                <c:pt idx="335">
                  <c:v>40913</c:v>
                </c:pt>
                <c:pt idx="336">
                  <c:v>40914</c:v>
                </c:pt>
                <c:pt idx="337">
                  <c:v>40917</c:v>
                </c:pt>
                <c:pt idx="338">
                  <c:v>40918</c:v>
                </c:pt>
                <c:pt idx="339">
                  <c:v>40919</c:v>
                </c:pt>
                <c:pt idx="340">
                  <c:v>40920</c:v>
                </c:pt>
                <c:pt idx="341">
                  <c:v>40921</c:v>
                </c:pt>
                <c:pt idx="342">
                  <c:v>40924</c:v>
                </c:pt>
                <c:pt idx="343">
                  <c:v>40925</c:v>
                </c:pt>
                <c:pt idx="344">
                  <c:v>40926</c:v>
                </c:pt>
                <c:pt idx="345">
                  <c:v>40927</c:v>
                </c:pt>
                <c:pt idx="346">
                  <c:v>40928</c:v>
                </c:pt>
                <c:pt idx="347">
                  <c:v>40931</c:v>
                </c:pt>
                <c:pt idx="348">
                  <c:v>40932</c:v>
                </c:pt>
                <c:pt idx="349">
                  <c:v>40934</c:v>
                </c:pt>
                <c:pt idx="350">
                  <c:v>40935</c:v>
                </c:pt>
                <c:pt idx="351">
                  <c:v>40938</c:v>
                </c:pt>
                <c:pt idx="352">
                  <c:v>40939</c:v>
                </c:pt>
                <c:pt idx="353">
                  <c:v>40940</c:v>
                </c:pt>
                <c:pt idx="354">
                  <c:v>40941</c:v>
                </c:pt>
                <c:pt idx="355">
                  <c:v>40942</c:v>
                </c:pt>
                <c:pt idx="356">
                  <c:v>40945</c:v>
                </c:pt>
                <c:pt idx="357">
                  <c:v>40946</c:v>
                </c:pt>
                <c:pt idx="358">
                  <c:v>40947</c:v>
                </c:pt>
                <c:pt idx="359">
                  <c:v>40948</c:v>
                </c:pt>
                <c:pt idx="360">
                  <c:v>40949</c:v>
                </c:pt>
                <c:pt idx="361">
                  <c:v>40952</c:v>
                </c:pt>
                <c:pt idx="362">
                  <c:v>40953</c:v>
                </c:pt>
                <c:pt idx="363">
                  <c:v>40954</c:v>
                </c:pt>
                <c:pt idx="364">
                  <c:v>40955</c:v>
                </c:pt>
                <c:pt idx="365">
                  <c:v>40956</c:v>
                </c:pt>
                <c:pt idx="366">
                  <c:v>40961</c:v>
                </c:pt>
                <c:pt idx="367">
                  <c:v>40962</c:v>
                </c:pt>
                <c:pt idx="368">
                  <c:v>40963</c:v>
                </c:pt>
                <c:pt idx="369">
                  <c:v>40966</c:v>
                </c:pt>
                <c:pt idx="370">
                  <c:v>40967</c:v>
                </c:pt>
                <c:pt idx="371">
                  <c:v>40968</c:v>
                </c:pt>
                <c:pt idx="372">
                  <c:v>40969</c:v>
                </c:pt>
                <c:pt idx="373">
                  <c:v>40970</c:v>
                </c:pt>
                <c:pt idx="374">
                  <c:v>40973</c:v>
                </c:pt>
                <c:pt idx="375">
                  <c:v>40974</c:v>
                </c:pt>
                <c:pt idx="376">
                  <c:v>40975</c:v>
                </c:pt>
                <c:pt idx="377">
                  <c:v>40976</c:v>
                </c:pt>
                <c:pt idx="378">
                  <c:v>40977</c:v>
                </c:pt>
                <c:pt idx="379">
                  <c:v>40980</c:v>
                </c:pt>
                <c:pt idx="380">
                  <c:v>40981</c:v>
                </c:pt>
                <c:pt idx="381">
                  <c:v>40982</c:v>
                </c:pt>
                <c:pt idx="382">
                  <c:v>40983</c:v>
                </c:pt>
                <c:pt idx="383">
                  <c:v>40984</c:v>
                </c:pt>
                <c:pt idx="384">
                  <c:v>40987</c:v>
                </c:pt>
                <c:pt idx="385">
                  <c:v>40988</c:v>
                </c:pt>
                <c:pt idx="386">
                  <c:v>40989</c:v>
                </c:pt>
                <c:pt idx="387">
                  <c:v>40990</c:v>
                </c:pt>
                <c:pt idx="388">
                  <c:v>40991</c:v>
                </c:pt>
                <c:pt idx="389">
                  <c:v>40994</c:v>
                </c:pt>
                <c:pt idx="390">
                  <c:v>40995</c:v>
                </c:pt>
                <c:pt idx="391">
                  <c:v>40996</c:v>
                </c:pt>
                <c:pt idx="392">
                  <c:v>40997</c:v>
                </c:pt>
                <c:pt idx="393">
                  <c:v>40998</c:v>
                </c:pt>
                <c:pt idx="394">
                  <c:v>41001</c:v>
                </c:pt>
                <c:pt idx="395">
                  <c:v>41002</c:v>
                </c:pt>
                <c:pt idx="396">
                  <c:v>41003</c:v>
                </c:pt>
                <c:pt idx="397">
                  <c:v>41004</c:v>
                </c:pt>
                <c:pt idx="398">
                  <c:v>41008</c:v>
                </c:pt>
                <c:pt idx="399">
                  <c:v>41009</c:v>
                </c:pt>
                <c:pt idx="400">
                  <c:v>41010</c:v>
                </c:pt>
                <c:pt idx="401">
                  <c:v>41011</c:v>
                </c:pt>
                <c:pt idx="402">
                  <c:v>41012</c:v>
                </c:pt>
                <c:pt idx="403">
                  <c:v>41015</c:v>
                </c:pt>
                <c:pt idx="404">
                  <c:v>41016</c:v>
                </c:pt>
                <c:pt idx="405">
                  <c:v>41017</c:v>
                </c:pt>
                <c:pt idx="406">
                  <c:v>41018</c:v>
                </c:pt>
                <c:pt idx="407">
                  <c:v>41019</c:v>
                </c:pt>
                <c:pt idx="408">
                  <c:v>41022</c:v>
                </c:pt>
                <c:pt idx="409">
                  <c:v>41023</c:v>
                </c:pt>
                <c:pt idx="410">
                  <c:v>41024</c:v>
                </c:pt>
                <c:pt idx="411">
                  <c:v>41025</c:v>
                </c:pt>
                <c:pt idx="412">
                  <c:v>41026</c:v>
                </c:pt>
                <c:pt idx="413">
                  <c:v>41029</c:v>
                </c:pt>
                <c:pt idx="414">
                  <c:v>41031</c:v>
                </c:pt>
                <c:pt idx="415">
                  <c:v>41032</c:v>
                </c:pt>
                <c:pt idx="416">
                  <c:v>41033</c:v>
                </c:pt>
                <c:pt idx="417">
                  <c:v>41036</c:v>
                </c:pt>
                <c:pt idx="418">
                  <c:v>41037</c:v>
                </c:pt>
                <c:pt idx="419">
                  <c:v>41038</c:v>
                </c:pt>
                <c:pt idx="420">
                  <c:v>41039</c:v>
                </c:pt>
                <c:pt idx="421">
                  <c:v>41040</c:v>
                </c:pt>
                <c:pt idx="422">
                  <c:v>41043</c:v>
                </c:pt>
                <c:pt idx="423">
                  <c:v>41044</c:v>
                </c:pt>
                <c:pt idx="424">
                  <c:v>41045</c:v>
                </c:pt>
                <c:pt idx="425">
                  <c:v>41046</c:v>
                </c:pt>
                <c:pt idx="426">
                  <c:v>41047</c:v>
                </c:pt>
                <c:pt idx="427">
                  <c:v>41050</c:v>
                </c:pt>
                <c:pt idx="428">
                  <c:v>41051</c:v>
                </c:pt>
                <c:pt idx="429">
                  <c:v>41052</c:v>
                </c:pt>
                <c:pt idx="430">
                  <c:v>41053</c:v>
                </c:pt>
                <c:pt idx="431">
                  <c:v>41054</c:v>
                </c:pt>
                <c:pt idx="432">
                  <c:v>41057</c:v>
                </c:pt>
                <c:pt idx="433">
                  <c:v>41058</c:v>
                </c:pt>
                <c:pt idx="434">
                  <c:v>41059</c:v>
                </c:pt>
                <c:pt idx="435">
                  <c:v>41060</c:v>
                </c:pt>
                <c:pt idx="436">
                  <c:v>41061</c:v>
                </c:pt>
                <c:pt idx="437">
                  <c:v>41064</c:v>
                </c:pt>
                <c:pt idx="438">
                  <c:v>41065</c:v>
                </c:pt>
                <c:pt idx="439">
                  <c:v>41066</c:v>
                </c:pt>
                <c:pt idx="440">
                  <c:v>41068</c:v>
                </c:pt>
              </c:numCache>
            </c:numRef>
          </c:cat>
          <c:val>
            <c:numRef>
              <c:f>Dados!$Z$2:$Z$442</c:f>
              <c:numCache>
                <c:formatCode>General</c:formatCode>
                <c:ptCount val="441"/>
                <c:pt idx="0">
                  <c:v>1000</c:v>
                </c:pt>
                <c:pt idx="1">
                  <c:v>1029.5811910118048</c:v>
                </c:pt>
                <c:pt idx="2">
                  <c:v>1025.5218131120441</c:v>
                </c:pt>
                <c:pt idx="3">
                  <c:v>1023.5345676482397</c:v>
                </c:pt>
                <c:pt idx="4">
                  <c:v>1024.5888239316801</c:v>
                </c:pt>
                <c:pt idx="5">
                  <c:v>1019.3694264142759</c:v>
                </c:pt>
                <c:pt idx="6">
                  <c:v>1022.6976711343618</c:v>
                </c:pt>
                <c:pt idx="7">
                  <c:v>1025.5020112686304</c:v>
                </c:pt>
                <c:pt idx="8">
                  <c:v>1044.2875135562051</c:v>
                </c:pt>
                <c:pt idx="9">
                  <c:v>1039.0879178822163</c:v>
                </c:pt>
                <c:pt idx="10">
                  <c:v>1045.4582783601961</c:v>
                </c:pt>
                <c:pt idx="11">
                  <c:v>1038.6449091993347</c:v>
                </c:pt>
                <c:pt idx="12">
                  <c:v>1029.8358519282669</c:v>
                </c:pt>
                <c:pt idx="13">
                  <c:v>1046.7417141181777</c:v>
                </c:pt>
                <c:pt idx="14">
                  <c:v>1039.5066731444845</c:v>
                </c:pt>
                <c:pt idx="15">
                  <c:v>1048.8097019822615</c:v>
                </c:pt>
                <c:pt idx="16">
                  <c:v>1056.0111258729498</c:v>
                </c:pt>
                <c:pt idx="17">
                  <c:v>1046.8341227207738</c:v>
                </c:pt>
                <c:pt idx="18">
                  <c:v>1056.3434591364398</c:v>
                </c:pt>
                <c:pt idx="19">
                  <c:v>1062.6625497252701</c:v>
                </c:pt>
                <c:pt idx="20">
                  <c:v>1062.6719133876586</c:v>
                </c:pt>
                <c:pt idx="21">
                  <c:v>1065.7656060400261</c:v>
                </c:pt>
                <c:pt idx="22">
                  <c:v>1078.0392183951458</c:v>
                </c:pt>
                <c:pt idx="23">
                  <c:v>1080.4272593097487</c:v>
                </c:pt>
                <c:pt idx="24">
                  <c:v>1094.2147149186942</c:v>
                </c:pt>
                <c:pt idx="25">
                  <c:v>1082.8288084586109</c:v>
                </c:pt>
                <c:pt idx="26">
                  <c:v>1073.2660531165297</c:v>
                </c:pt>
                <c:pt idx="27">
                  <c:v>1086.9339301516845</c:v>
                </c:pt>
                <c:pt idx="28">
                  <c:v>1089.0475083064136</c:v>
                </c:pt>
                <c:pt idx="29">
                  <c:v>1100.2287957178903</c:v>
                </c:pt>
                <c:pt idx="30">
                  <c:v>1100.4957368473158</c:v>
                </c:pt>
                <c:pt idx="31">
                  <c:v>1102.6123850552879</c:v>
                </c:pt>
                <c:pt idx="32">
                  <c:v>1101.159482358318</c:v>
                </c:pt>
                <c:pt idx="33">
                  <c:v>1072.4245515227897</c:v>
                </c:pt>
                <c:pt idx="34">
                  <c:v>1080.7305805700951</c:v>
                </c:pt>
                <c:pt idx="35">
                  <c:v>1069.1782772242736</c:v>
                </c:pt>
                <c:pt idx="36">
                  <c:v>1067.2998651479131</c:v>
                </c:pt>
                <c:pt idx="37">
                  <c:v>1068.0758211049283</c:v>
                </c:pt>
                <c:pt idx="38">
                  <c:v>1085.883818440122</c:v>
                </c:pt>
                <c:pt idx="39">
                  <c:v>1083.2520152980758</c:v>
                </c:pt>
                <c:pt idx="40">
                  <c:v>1079.4327155618705</c:v>
                </c:pt>
                <c:pt idx="41">
                  <c:v>1084.8539690799596</c:v>
                </c:pt>
                <c:pt idx="42">
                  <c:v>1098.4793258777097</c:v>
                </c:pt>
                <c:pt idx="43">
                  <c:v>1103.7573614120411</c:v>
                </c:pt>
                <c:pt idx="44">
                  <c:v>1120.5032738280272</c:v>
                </c:pt>
                <c:pt idx="45">
                  <c:v>1114.5303317422811</c:v>
                </c:pt>
                <c:pt idx="46">
                  <c:v>1115.3099717631899</c:v>
                </c:pt>
                <c:pt idx="47">
                  <c:v>1100.2989464344794</c:v>
                </c:pt>
                <c:pt idx="48">
                  <c:v>1099.6682039958278</c:v>
                </c:pt>
                <c:pt idx="49">
                  <c:v>1092.8646590053497</c:v>
                </c:pt>
                <c:pt idx="50">
                  <c:v>1080.1544850791547</c:v>
                </c:pt>
                <c:pt idx="51">
                  <c:v>1062.1219133492832</c:v>
                </c:pt>
                <c:pt idx="52">
                  <c:v>1070.0460277732409</c:v>
                </c:pt>
                <c:pt idx="53">
                  <c:v>1086.51333285747</c:v>
                </c:pt>
                <c:pt idx="54">
                  <c:v>1088.3016388711728</c:v>
                </c:pt>
                <c:pt idx="55">
                  <c:v>1068.8774120065161</c:v>
                </c:pt>
                <c:pt idx="56">
                  <c:v>1043.0897322836834</c:v>
                </c:pt>
                <c:pt idx="57">
                  <c:v>1068.8292121706129</c:v>
                </c:pt>
                <c:pt idx="58">
                  <c:v>1064.7194853976769</c:v>
                </c:pt>
                <c:pt idx="59">
                  <c:v>1047.2887976059737</c:v>
                </c:pt>
                <c:pt idx="60">
                  <c:v>1042.408640971857</c:v>
                </c:pt>
                <c:pt idx="61">
                  <c:v>1039.2959139893901</c:v>
                </c:pt>
                <c:pt idx="62">
                  <c:v>1064.4772581968516</c:v>
                </c:pt>
                <c:pt idx="63">
                  <c:v>1067.2590334397889</c:v>
                </c:pt>
                <c:pt idx="64">
                  <c:v>1070.9280540697825</c:v>
                </c:pt>
                <c:pt idx="65">
                  <c:v>1067.6387990258736</c:v>
                </c:pt>
                <c:pt idx="66">
                  <c:v>1064.3512325112476</c:v>
                </c:pt>
                <c:pt idx="67">
                  <c:v>1046.5031709812451</c:v>
                </c:pt>
                <c:pt idx="68">
                  <c:v>1041.9677813262538</c:v>
                </c:pt>
                <c:pt idx="69">
                  <c:v>1049.0652839146881</c:v>
                </c:pt>
                <c:pt idx="70">
                  <c:v>1061.107414255328</c:v>
                </c:pt>
                <c:pt idx="71">
                  <c:v>1055.2228897029663</c:v>
                </c:pt>
                <c:pt idx="72">
                  <c:v>1041.8247168451528</c:v>
                </c:pt>
                <c:pt idx="73">
                  <c:v>1033.17100426814</c:v>
                </c:pt>
                <c:pt idx="74">
                  <c:v>1043.5298244159808</c:v>
                </c:pt>
                <c:pt idx="75">
                  <c:v>1032.5141663769298</c:v>
                </c:pt>
                <c:pt idx="76">
                  <c:v>1047.1162606137509</c:v>
                </c:pt>
                <c:pt idx="77">
                  <c:v>1051.0443937373998</c:v>
                </c:pt>
                <c:pt idx="78">
                  <c:v>1051.2777177838254</c:v>
                </c:pt>
                <c:pt idx="79">
                  <c:v>1040.7965560142761</c:v>
                </c:pt>
                <c:pt idx="80">
                  <c:v>1044.4465423141614</c:v>
                </c:pt>
                <c:pt idx="81">
                  <c:v>1058.4380029610707</c:v>
                </c:pt>
                <c:pt idx="82">
                  <c:v>1063.8472832715108</c:v>
                </c:pt>
                <c:pt idx="83">
                  <c:v>1073.9402368085578</c:v>
                </c:pt>
                <c:pt idx="84">
                  <c:v>1079.3967959389349</c:v>
                </c:pt>
                <c:pt idx="85">
                  <c:v>1091.2662357846989</c:v>
                </c:pt>
                <c:pt idx="86">
                  <c:v>1083.4038294309137</c:v>
                </c:pt>
                <c:pt idx="87">
                  <c:v>1075.3966700667531</c:v>
                </c:pt>
                <c:pt idx="88">
                  <c:v>1076.4687326589979</c:v>
                </c:pt>
                <c:pt idx="89">
                  <c:v>1081.0185515642377</c:v>
                </c:pt>
                <c:pt idx="90">
                  <c:v>1099.584084536983</c:v>
                </c:pt>
                <c:pt idx="91">
                  <c:v>1085.592930895401</c:v>
                </c:pt>
                <c:pt idx="92">
                  <c:v>1088.9512621372655</c:v>
                </c:pt>
                <c:pt idx="93">
                  <c:v>1083.8680214811661</c:v>
                </c:pt>
                <c:pt idx="94">
                  <c:v>1088.6370421879058</c:v>
                </c:pt>
                <c:pt idx="95">
                  <c:v>1075.4101783010201</c:v>
                </c:pt>
                <c:pt idx="96">
                  <c:v>1067.7880036134545</c:v>
                </c:pt>
                <c:pt idx="97">
                  <c:v>1061.2113355575857</c:v>
                </c:pt>
                <c:pt idx="98">
                  <c:v>1065.7163316854851</c:v>
                </c:pt>
                <c:pt idx="99">
                  <c:v>1054.7048182183066</c:v>
                </c:pt>
                <c:pt idx="100">
                  <c:v>1044.5965144150532</c:v>
                </c:pt>
                <c:pt idx="101">
                  <c:v>1023.8254551929562</c:v>
                </c:pt>
                <c:pt idx="102">
                  <c:v>1021.9421310314075</c:v>
                </c:pt>
                <c:pt idx="103">
                  <c:v>1041.4747307755204</c:v>
                </c:pt>
                <c:pt idx="104">
                  <c:v>1023.6859212730932</c:v>
                </c:pt>
                <c:pt idx="105">
                  <c:v>1024.8580676010401</c:v>
                </c:pt>
                <c:pt idx="106">
                  <c:v>1001.8988279304252</c:v>
                </c:pt>
                <c:pt idx="107">
                  <c:v>1003.3247141588575</c:v>
                </c:pt>
                <c:pt idx="108">
                  <c:v>1009.6074246167633</c:v>
                </c:pt>
                <c:pt idx="109">
                  <c:v>985.75602747390747</c:v>
                </c:pt>
                <c:pt idx="110">
                  <c:v>991.2868818927509</c:v>
                </c:pt>
                <c:pt idx="111">
                  <c:v>1009.3668859452212</c:v>
                </c:pt>
                <c:pt idx="112">
                  <c:v>1021.6761109179555</c:v>
                </c:pt>
                <c:pt idx="113">
                  <c:v>1018.3579973735704</c:v>
                </c:pt>
                <c:pt idx="114">
                  <c:v>1037.31910670661</c:v>
                </c:pt>
                <c:pt idx="115">
                  <c:v>1038.9826150560036</c:v>
                </c:pt>
                <c:pt idx="116">
                  <c:v>1044.8438072037284</c:v>
                </c:pt>
                <c:pt idx="117">
                  <c:v>1032.4383360618428</c:v>
                </c:pt>
                <c:pt idx="118">
                  <c:v>1019.8690775794781</c:v>
                </c:pt>
                <c:pt idx="119">
                  <c:v>1027.0936803721518</c:v>
                </c:pt>
                <c:pt idx="120">
                  <c:v>1027.6848191239758</c:v>
                </c:pt>
                <c:pt idx="121">
                  <c:v>1026.9716457557665</c:v>
                </c:pt>
                <c:pt idx="122">
                  <c:v>1034.3503652212089</c:v>
                </c:pt>
                <c:pt idx="123">
                  <c:v>1016.8420050824708</c:v>
                </c:pt>
                <c:pt idx="124">
                  <c:v>1032.7890896447902</c:v>
                </c:pt>
                <c:pt idx="125">
                  <c:v>1046.0520266572698</c:v>
                </c:pt>
                <c:pt idx="126">
                  <c:v>1044.0038406366048</c:v>
                </c:pt>
                <c:pt idx="127">
                  <c:v>1032.5164689168598</c:v>
                </c:pt>
                <c:pt idx="128">
                  <c:v>1013.7417118156375</c:v>
                </c:pt>
                <c:pt idx="129">
                  <c:v>1023.6263622401885</c:v>
                </c:pt>
                <c:pt idx="130">
                  <c:v>1031.0658687598291</c:v>
                </c:pt>
                <c:pt idx="131">
                  <c:v>1028.5479645930759</c:v>
                </c:pt>
                <c:pt idx="132">
                  <c:v>1013.1570201756224</c:v>
                </c:pt>
                <c:pt idx="133">
                  <c:v>1016.4321529746129</c:v>
                </c:pt>
                <c:pt idx="134">
                  <c:v>1026.624115728727</c:v>
                </c:pt>
                <c:pt idx="135">
                  <c:v>1023.7032670739093</c:v>
                </c:pt>
                <c:pt idx="136">
                  <c:v>1037.345355661831</c:v>
                </c:pt>
                <c:pt idx="137">
                  <c:v>1040.6791264777498</c:v>
                </c:pt>
                <c:pt idx="138">
                  <c:v>1036.6490675864545</c:v>
                </c:pt>
                <c:pt idx="139">
                  <c:v>1040.2252191058631</c:v>
                </c:pt>
                <c:pt idx="140">
                  <c:v>1031.4276745344457</c:v>
                </c:pt>
                <c:pt idx="141">
                  <c:v>1034.895913682383</c:v>
                </c:pt>
                <c:pt idx="142">
                  <c:v>1043.7729726327777</c:v>
                </c:pt>
                <c:pt idx="143">
                  <c:v>1052.8241036020158</c:v>
                </c:pt>
                <c:pt idx="144">
                  <c:v>1063.2866915494481</c:v>
                </c:pt>
                <c:pt idx="145">
                  <c:v>1069.9718859874331</c:v>
                </c:pt>
                <c:pt idx="146">
                  <c:v>1072.0245235853004</c:v>
                </c:pt>
                <c:pt idx="147">
                  <c:v>1059.7349469533137</c:v>
                </c:pt>
                <c:pt idx="148">
                  <c:v>1061.8718575126888</c:v>
                </c:pt>
                <c:pt idx="149">
                  <c:v>1054.8397470583102</c:v>
                </c:pt>
                <c:pt idx="150">
                  <c:v>1046.3410721700441</c:v>
                </c:pt>
                <c:pt idx="151">
                  <c:v>1026.8749390786277</c:v>
                </c:pt>
                <c:pt idx="152">
                  <c:v>1020.5853210009294</c:v>
                </c:pt>
                <c:pt idx="153">
                  <c:v>1017.39860573532</c:v>
                </c:pt>
                <c:pt idx="154">
                  <c:v>1023.6203756363677</c:v>
                </c:pt>
                <c:pt idx="155">
                  <c:v>1004.1451858878862</c:v>
                </c:pt>
                <c:pt idx="156">
                  <c:v>1015.5442935769115</c:v>
                </c:pt>
                <c:pt idx="157">
                  <c:v>1029.3584586490692</c:v>
                </c:pt>
                <c:pt idx="158">
                  <c:v>1028.0437083480122</c:v>
                </c:pt>
                <c:pt idx="159">
                  <c:v>1030.6822656071909</c:v>
                </c:pt>
                <c:pt idx="160">
                  <c:v>1017.1772548965429</c:v>
                </c:pt>
                <c:pt idx="161">
                  <c:v>1008.1012564960404</c:v>
                </c:pt>
                <c:pt idx="162">
                  <c:v>1015.157006360383</c:v>
                </c:pt>
                <c:pt idx="163">
                  <c:v>1004.8706394690649</c:v>
                </c:pt>
                <c:pt idx="164">
                  <c:v>987.3011852708056</c:v>
                </c:pt>
                <c:pt idx="165">
                  <c:v>976.51486020896311</c:v>
                </c:pt>
                <c:pt idx="166">
                  <c:v>973.31448320642505</c:v>
                </c:pt>
                <c:pt idx="167">
                  <c:v>988.82331766838843</c:v>
                </c:pt>
                <c:pt idx="168">
                  <c:v>991.96444264334662</c:v>
                </c:pt>
                <c:pt idx="169">
                  <c:v>995.87737900344541</c:v>
                </c:pt>
                <c:pt idx="170">
                  <c:v>978.97581488806941</c:v>
                </c:pt>
                <c:pt idx="171">
                  <c:v>982.46554440870239</c:v>
                </c:pt>
                <c:pt idx="172">
                  <c:v>970.67868899516395</c:v>
                </c:pt>
                <c:pt idx="173">
                  <c:v>964.45231401425394</c:v>
                </c:pt>
                <c:pt idx="174">
                  <c:v>977.40271960666485</c:v>
                </c:pt>
                <c:pt idx="175">
                  <c:v>964.62009242395288</c:v>
                </c:pt>
                <c:pt idx="176">
                  <c:v>957.35557893912801</c:v>
                </c:pt>
                <c:pt idx="177">
                  <c:v>960.87324594426809</c:v>
                </c:pt>
                <c:pt idx="178">
                  <c:v>957.01511003454539</c:v>
                </c:pt>
                <c:pt idx="179">
                  <c:v>972.23597350237264</c:v>
                </c:pt>
                <c:pt idx="180">
                  <c:v>973.02942876286841</c:v>
                </c:pt>
                <c:pt idx="181">
                  <c:v>983.93011330798947</c:v>
                </c:pt>
                <c:pt idx="182">
                  <c:v>986.94475208936319</c:v>
                </c:pt>
                <c:pt idx="183">
                  <c:v>981.70985080308765</c:v>
                </c:pt>
                <c:pt idx="184">
                  <c:v>991.93543064020594</c:v>
                </c:pt>
                <c:pt idx="185">
                  <c:v>973.38309889639311</c:v>
                </c:pt>
                <c:pt idx="186">
                  <c:v>985.76462362298446</c:v>
                </c:pt>
                <c:pt idx="187">
                  <c:v>987.64380321265855</c:v>
                </c:pt>
                <c:pt idx="188">
                  <c:v>968.10644488602043</c:v>
                </c:pt>
                <c:pt idx="189">
                  <c:v>970.41082684976448</c:v>
                </c:pt>
                <c:pt idx="190">
                  <c:v>967.57286963249169</c:v>
                </c:pt>
                <c:pt idx="191">
                  <c:v>974.26328316098829</c:v>
                </c:pt>
                <c:pt idx="192">
                  <c:v>962.41809673584282</c:v>
                </c:pt>
                <c:pt idx="193">
                  <c:v>952.06833324506954</c:v>
                </c:pt>
                <c:pt idx="194">
                  <c:v>954.860700171693</c:v>
                </c:pt>
                <c:pt idx="195">
                  <c:v>945.63380865432805</c:v>
                </c:pt>
                <c:pt idx="196">
                  <c:v>934.53372415111153</c:v>
                </c:pt>
                <c:pt idx="197">
                  <c:v>937.28694789889403</c:v>
                </c:pt>
                <c:pt idx="198">
                  <c:v>938.94876771900419</c:v>
                </c:pt>
                <c:pt idx="199">
                  <c:v>942.86876520156056</c:v>
                </c:pt>
                <c:pt idx="200">
                  <c:v>939.34557210058347</c:v>
                </c:pt>
                <c:pt idx="201">
                  <c:v>936.62289538256289</c:v>
                </c:pt>
                <c:pt idx="202">
                  <c:v>939.69693969417801</c:v>
                </c:pt>
                <c:pt idx="203">
                  <c:v>956.37331540422258</c:v>
                </c:pt>
                <c:pt idx="204">
                  <c:v>956.84303355030954</c:v>
                </c:pt>
                <c:pt idx="205">
                  <c:v>957.91248659729888</c:v>
                </c:pt>
                <c:pt idx="206">
                  <c:v>973.11999533351911</c:v>
                </c:pt>
                <c:pt idx="207">
                  <c:v>980.7486171328926</c:v>
                </c:pt>
                <c:pt idx="208">
                  <c:v>967.66251518716797</c:v>
                </c:pt>
                <c:pt idx="209">
                  <c:v>960.39646667572299</c:v>
                </c:pt>
                <c:pt idx="210">
                  <c:v>954.89907583722311</c:v>
                </c:pt>
                <c:pt idx="211">
                  <c:v>944.24460956214307</c:v>
                </c:pt>
                <c:pt idx="212">
                  <c:v>924.44875275249456</c:v>
                </c:pt>
                <c:pt idx="213">
                  <c:v>916.48380662041654</c:v>
                </c:pt>
                <c:pt idx="214">
                  <c:v>931.2989625522597</c:v>
                </c:pt>
                <c:pt idx="215">
                  <c:v>916.09390985863354</c:v>
                </c:pt>
                <c:pt idx="216">
                  <c:v>913.00328725950953</c:v>
                </c:pt>
                <c:pt idx="217">
                  <c:v>903.17297677735212</c:v>
                </c:pt>
                <c:pt idx="218">
                  <c:v>906.92642387150443</c:v>
                </c:pt>
                <c:pt idx="219">
                  <c:v>907.50328687575268</c:v>
                </c:pt>
                <c:pt idx="220">
                  <c:v>925.05232521994947</c:v>
                </c:pt>
                <c:pt idx="221">
                  <c:v>925.16775922186434</c:v>
                </c:pt>
                <c:pt idx="222">
                  <c:v>920.56375387690173</c:v>
                </c:pt>
                <c:pt idx="223">
                  <c:v>910.88326199297126</c:v>
                </c:pt>
                <c:pt idx="224">
                  <c:v>894.74337808703615</c:v>
                </c:pt>
                <c:pt idx="225">
                  <c:v>901.1872663401665</c:v>
                </c:pt>
                <c:pt idx="226">
                  <c:v>902.95561700778796</c:v>
                </c:pt>
                <c:pt idx="227">
                  <c:v>898.53919191593548</c:v>
                </c:pt>
                <c:pt idx="228">
                  <c:v>879.7357298168946</c:v>
                </c:pt>
                <c:pt idx="229">
                  <c:v>859.87923945571038</c:v>
                </c:pt>
                <c:pt idx="230">
                  <c:v>810.66843501733592</c:v>
                </c:pt>
                <c:pt idx="231">
                  <c:v>812.78462271731951</c:v>
                </c:pt>
                <c:pt idx="232">
                  <c:v>747.0712075824174</c:v>
                </c:pt>
                <c:pt idx="233">
                  <c:v>785.17993198297052</c:v>
                </c:pt>
                <c:pt idx="234">
                  <c:v>788.93138354251914</c:v>
                </c:pt>
                <c:pt idx="235">
                  <c:v>818.83093907556088</c:v>
                </c:pt>
                <c:pt idx="236">
                  <c:v>820.83015774701039</c:v>
                </c:pt>
                <c:pt idx="237">
                  <c:v>838.92013947251849</c:v>
                </c:pt>
                <c:pt idx="238">
                  <c:v>833.88187509641887</c:v>
                </c:pt>
                <c:pt idx="239">
                  <c:v>845.38551809834757</c:v>
                </c:pt>
                <c:pt idx="240">
                  <c:v>815.62257993459252</c:v>
                </c:pt>
                <c:pt idx="241">
                  <c:v>805.08508268804655</c:v>
                </c:pt>
                <c:pt idx="242">
                  <c:v>804.97149071807803</c:v>
                </c:pt>
                <c:pt idx="243">
                  <c:v>825.63908914590297</c:v>
                </c:pt>
                <c:pt idx="244">
                  <c:v>825.77831606044845</c:v>
                </c:pt>
                <c:pt idx="245">
                  <c:v>812.84725180346084</c:v>
                </c:pt>
                <c:pt idx="246">
                  <c:v>818.94882912006847</c:v>
                </c:pt>
                <c:pt idx="247">
                  <c:v>842.12681008420248</c:v>
                </c:pt>
                <c:pt idx="248">
                  <c:v>850.17495465915385</c:v>
                </c:pt>
                <c:pt idx="249">
                  <c:v>867.21513167842306</c:v>
                </c:pt>
                <c:pt idx="250">
                  <c:v>892.12984176178225</c:v>
                </c:pt>
                <c:pt idx="251">
                  <c:v>867.77541639515891</c:v>
                </c:pt>
                <c:pt idx="252">
                  <c:v>844.24023473627153</c:v>
                </c:pt>
                <c:pt idx="253">
                  <c:v>868.93712454208242</c:v>
                </c:pt>
                <c:pt idx="254">
                  <c:v>884.53806060131603</c:v>
                </c:pt>
                <c:pt idx="255">
                  <c:v>856.21313537630351</c:v>
                </c:pt>
                <c:pt idx="256">
                  <c:v>854.78678863988466</c:v>
                </c:pt>
                <c:pt idx="257">
                  <c:v>852.61472597088755</c:v>
                </c:pt>
                <c:pt idx="258">
                  <c:v>864.00569801881795</c:v>
                </c:pt>
                <c:pt idx="259">
                  <c:v>865.47042042076612</c:v>
                </c:pt>
                <c:pt idx="260">
                  <c:v>878.19041851733482</c:v>
                </c:pt>
                <c:pt idx="261">
                  <c:v>876.54287444480008</c:v>
                </c:pt>
                <c:pt idx="262">
                  <c:v>865.42697916738655</c:v>
                </c:pt>
                <c:pt idx="263">
                  <c:v>859.33706805310248</c:v>
                </c:pt>
                <c:pt idx="264">
                  <c:v>817.86648184946148</c:v>
                </c:pt>
                <c:pt idx="265">
                  <c:v>817.10019656016073</c:v>
                </c:pt>
                <c:pt idx="266">
                  <c:v>825.03874023435355</c:v>
                </c:pt>
                <c:pt idx="267">
                  <c:v>827.69188024643506</c:v>
                </c:pt>
                <c:pt idx="268">
                  <c:v>817.71420720863853</c:v>
                </c:pt>
                <c:pt idx="269">
                  <c:v>819.4688961393316</c:v>
                </c:pt>
                <c:pt idx="270">
                  <c:v>803.19377638806952</c:v>
                </c:pt>
                <c:pt idx="271">
                  <c:v>779.66350681436688</c:v>
                </c:pt>
                <c:pt idx="272">
                  <c:v>778.04881231152751</c:v>
                </c:pt>
                <c:pt idx="273">
                  <c:v>783.07617799861805</c:v>
                </c:pt>
                <c:pt idx="274">
                  <c:v>802.67109982354839</c:v>
                </c:pt>
                <c:pt idx="275">
                  <c:v>786.60320866614882</c:v>
                </c:pt>
                <c:pt idx="276">
                  <c:v>817.7564204407214</c:v>
                </c:pt>
                <c:pt idx="277">
                  <c:v>826.43484694633355</c:v>
                </c:pt>
                <c:pt idx="278">
                  <c:v>838.14095995959815</c:v>
                </c:pt>
                <c:pt idx="279">
                  <c:v>844.73205726570291</c:v>
                </c:pt>
                <c:pt idx="280">
                  <c:v>827.55326734253799</c:v>
                </c:pt>
                <c:pt idx="281">
                  <c:v>844.75477565970039</c:v>
                </c:pt>
                <c:pt idx="282">
                  <c:v>843.74472814294779</c:v>
                </c:pt>
                <c:pt idx="283">
                  <c:v>829.06757110435149</c:v>
                </c:pt>
                <c:pt idx="284">
                  <c:v>848.18249010483476</c:v>
                </c:pt>
                <c:pt idx="285">
                  <c:v>873.30688482465018</c:v>
                </c:pt>
                <c:pt idx="286">
                  <c:v>864.00493050550801</c:v>
                </c:pt>
                <c:pt idx="287">
                  <c:v>877.17238886215455</c:v>
                </c:pt>
                <c:pt idx="288">
                  <c:v>909.81227391936045</c:v>
                </c:pt>
                <c:pt idx="289">
                  <c:v>913.5423886088746</c:v>
                </c:pt>
                <c:pt idx="290">
                  <c:v>895.50981687899923</c:v>
                </c:pt>
                <c:pt idx="291">
                  <c:v>879.91947250345254</c:v>
                </c:pt>
                <c:pt idx="292">
                  <c:v>893.32869755293757</c:v>
                </c:pt>
                <c:pt idx="293">
                  <c:v>900.59889063626372</c:v>
                </c:pt>
                <c:pt idx="294">
                  <c:v>908.71687892247303</c:v>
                </c:pt>
                <c:pt idx="295">
                  <c:v>906.06680896363457</c:v>
                </c:pt>
                <c:pt idx="296">
                  <c:v>883.40382943091186</c:v>
                </c:pt>
                <c:pt idx="297">
                  <c:v>879.90504325321263</c:v>
                </c:pt>
                <c:pt idx="298">
                  <c:v>898.71157540549643</c:v>
                </c:pt>
                <c:pt idx="299">
                  <c:v>894.27933953944898</c:v>
                </c:pt>
                <c:pt idx="300">
                  <c:v>898.9114358715766</c:v>
                </c:pt>
                <c:pt idx="301">
                  <c:v>874.79478612858065</c:v>
                </c:pt>
                <c:pt idx="302">
                  <c:v>870.84117156301772</c:v>
                </c:pt>
                <c:pt idx="303">
                  <c:v>863.98344013281053</c:v>
                </c:pt>
                <c:pt idx="304">
                  <c:v>857.74892951081051</c:v>
                </c:pt>
                <c:pt idx="305">
                  <c:v>843.83606222690798</c:v>
                </c:pt>
                <c:pt idx="306">
                  <c:v>848.5608741669605</c:v>
                </c:pt>
                <c:pt idx="307">
                  <c:v>842.64503507152074</c:v>
                </c:pt>
                <c:pt idx="308">
                  <c:v>859.88123499031792</c:v>
                </c:pt>
                <c:pt idx="309">
                  <c:v>848.86603745925447</c:v>
                </c:pt>
                <c:pt idx="310">
                  <c:v>873.04608380170748</c:v>
                </c:pt>
                <c:pt idx="311">
                  <c:v>892.51697547564754</c:v>
                </c:pt>
                <c:pt idx="312">
                  <c:v>888.56320740742296</c:v>
                </c:pt>
                <c:pt idx="313">
                  <c:v>904.29155067621855</c:v>
                </c:pt>
                <c:pt idx="314">
                  <c:v>913.89590523973675</c:v>
                </c:pt>
                <c:pt idx="315">
                  <c:v>900.49005724881852</c:v>
                </c:pt>
                <c:pt idx="316">
                  <c:v>881.94985221531203</c:v>
                </c:pt>
                <c:pt idx="317">
                  <c:v>893.94516424401047</c:v>
                </c:pt>
                <c:pt idx="318">
                  <c:v>880.28956742182311</c:v>
                </c:pt>
                <c:pt idx="319">
                  <c:v>882.56125331853548</c:v>
                </c:pt>
                <c:pt idx="320">
                  <c:v>869.54453457609372</c:v>
                </c:pt>
                <c:pt idx="321">
                  <c:v>864.69814852764387</c:v>
                </c:pt>
                <c:pt idx="322">
                  <c:v>861.10280917546788</c:v>
                </c:pt>
                <c:pt idx="323">
                  <c:v>848.84408657857341</c:v>
                </c:pt>
                <c:pt idx="324">
                  <c:v>872.89058560498086</c:v>
                </c:pt>
                <c:pt idx="325">
                  <c:v>869.64431130646892</c:v>
                </c:pt>
                <c:pt idx="326">
                  <c:v>880.3050711906975</c:v>
                </c:pt>
                <c:pt idx="327">
                  <c:v>885.72678521677472</c:v>
                </c:pt>
                <c:pt idx="328">
                  <c:v>885.24187030713836</c:v>
                </c:pt>
                <c:pt idx="329">
                  <c:v>890.39526167982558</c:v>
                </c:pt>
                <c:pt idx="330">
                  <c:v>867.80826596485258</c:v>
                </c:pt>
                <c:pt idx="331">
                  <c:v>871.19023661668052</c:v>
                </c:pt>
                <c:pt idx="332">
                  <c:v>887.69468934515055</c:v>
                </c:pt>
                <c:pt idx="333">
                  <c:v>909.73153151908764</c:v>
                </c:pt>
                <c:pt idx="334">
                  <c:v>911.26778616158151</c:v>
                </c:pt>
                <c:pt idx="335">
                  <c:v>898.69791366856805</c:v>
                </c:pt>
                <c:pt idx="336">
                  <c:v>899.53127962121698</c:v>
                </c:pt>
                <c:pt idx="337">
                  <c:v>906.93793657116555</c:v>
                </c:pt>
                <c:pt idx="338">
                  <c:v>918.03740706373208</c:v>
                </c:pt>
                <c:pt idx="339">
                  <c:v>920.438802709936</c:v>
                </c:pt>
                <c:pt idx="340">
                  <c:v>919.79992463019471</c:v>
                </c:pt>
                <c:pt idx="341">
                  <c:v>907.91574852887072</c:v>
                </c:pt>
                <c:pt idx="342">
                  <c:v>920.34762212863495</c:v>
                </c:pt>
                <c:pt idx="343">
                  <c:v>930.93070966583252</c:v>
                </c:pt>
                <c:pt idx="344">
                  <c:v>947.46233236549847</c:v>
                </c:pt>
                <c:pt idx="345">
                  <c:v>950.59117712748957</c:v>
                </c:pt>
                <c:pt idx="346">
                  <c:v>956.5077837362395</c:v>
                </c:pt>
                <c:pt idx="347">
                  <c:v>957.64539196521014</c:v>
                </c:pt>
                <c:pt idx="348">
                  <c:v>959.1801115810855</c:v>
                </c:pt>
                <c:pt idx="349">
                  <c:v>966.34622985948829</c:v>
                </c:pt>
                <c:pt idx="350">
                  <c:v>965.59621585237346</c:v>
                </c:pt>
                <c:pt idx="351">
                  <c:v>963.53636362938653</c:v>
                </c:pt>
                <c:pt idx="352">
                  <c:v>968.1767491052716</c:v>
                </c:pt>
                <c:pt idx="353">
                  <c:v>991.12340155759432</c:v>
                </c:pt>
                <c:pt idx="354">
                  <c:v>991.5212804578066</c:v>
                </c:pt>
                <c:pt idx="355">
                  <c:v>1001.1039911459665</c:v>
                </c:pt>
                <c:pt idx="356">
                  <c:v>1001.201465336413</c:v>
                </c:pt>
                <c:pt idx="357">
                  <c:v>1011.843804901188</c:v>
                </c:pt>
                <c:pt idx="358">
                  <c:v>1010.5258310442249</c:v>
                </c:pt>
                <c:pt idx="359">
                  <c:v>1005.9104665022653</c:v>
                </c:pt>
                <c:pt idx="360">
                  <c:v>982.3841879977806</c:v>
                </c:pt>
                <c:pt idx="361">
                  <c:v>1008.3824733730445</c:v>
                </c:pt>
                <c:pt idx="362">
                  <c:v>998.35874953661562</c:v>
                </c:pt>
                <c:pt idx="363">
                  <c:v>1003.4237233759227</c:v>
                </c:pt>
                <c:pt idx="364">
                  <c:v>1015.2927027136985</c:v>
                </c:pt>
                <c:pt idx="365">
                  <c:v>1016.241349165598</c:v>
                </c:pt>
                <c:pt idx="366">
                  <c:v>1014.5416141879415</c:v>
                </c:pt>
                <c:pt idx="367">
                  <c:v>1010.3486889721385</c:v>
                </c:pt>
                <c:pt idx="368">
                  <c:v>1012.2384602454975</c:v>
                </c:pt>
                <c:pt idx="369">
                  <c:v>1001.4742395670019</c:v>
                </c:pt>
                <c:pt idx="370">
                  <c:v>1012.4848320182012</c:v>
                </c:pt>
                <c:pt idx="371">
                  <c:v>1010.2275753717258</c:v>
                </c:pt>
                <c:pt idx="372">
                  <c:v>1025.5482155699278</c:v>
                </c:pt>
                <c:pt idx="373">
                  <c:v>1040.4656042747431</c:v>
                </c:pt>
                <c:pt idx="374">
                  <c:v>1027.9156871278083</c:v>
                </c:pt>
                <c:pt idx="375">
                  <c:v>999.51953666756674</c:v>
                </c:pt>
                <c:pt idx="376">
                  <c:v>1013.3748404531723</c:v>
                </c:pt>
                <c:pt idx="377">
                  <c:v>1027.0615983157688</c:v>
                </c:pt>
                <c:pt idx="378">
                  <c:v>1023.9235433940514</c:v>
                </c:pt>
                <c:pt idx="379">
                  <c:v>1019.0237384191856</c:v>
                </c:pt>
                <c:pt idx="380">
                  <c:v>1049.8711728908127</c:v>
                </c:pt>
                <c:pt idx="381">
                  <c:v>1047.7664978904897</c:v>
                </c:pt>
                <c:pt idx="382">
                  <c:v>1039.9727072266751</c:v>
                </c:pt>
                <c:pt idx="383">
                  <c:v>1038.9694138270593</c:v>
                </c:pt>
                <c:pt idx="384">
                  <c:v>1039.6782891207301</c:v>
                </c:pt>
                <c:pt idx="385">
                  <c:v>1033.0047608850657</c:v>
                </c:pt>
                <c:pt idx="386">
                  <c:v>1026.3195664470811</c:v>
                </c:pt>
                <c:pt idx="387">
                  <c:v>1010.4802407535753</c:v>
                </c:pt>
                <c:pt idx="388">
                  <c:v>1010.2463026965045</c:v>
                </c:pt>
                <c:pt idx="389">
                  <c:v>1023.626208737525</c:v>
                </c:pt>
                <c:pt idx="390">
                  <c:v>1013.6909024344756</c:v>
                </c:pt>
                <c:pt idx="391">
                  <c:v>998.98519390072522</c:v>
                </c:pt>
                <c:pt idx="392">
                  <c:v>995.80231620166842</c:v>
                </c:pt>
                <c:pt idx="393">
                  <c:v>990.26056309381386</c:v>
                </c:pt>
                <c:pt idx="394">
                  <c:v>1001.0867988478095</c:v>
                </c:pt>
                <c:pt idx="395">
                  <c:v>986.78050424089793</c:v>
                </c:pt>
                <c:pt idx="396">
                  <c:v>975.18168958845172</c:v>
                </c:pt>
                <c:pt idx="397">
                  <c:v>977.67656835588684</c:v>
                </c:pt>
                <c:pt idx="398">
                  <c:v>965.88802441306348</c:v>
                </c:pt>
                <c:pt idx="399">
                  <c:v>947.69903347048853</c:v>
                </c:pt>
                <c:pt idx="400">
                  <c:v>940.86601596888192</c:v>
                </c:pt>
                <c:pt idx="401">
                  <c:v>967.95708679577547</c:v>
                </c:pt>
                <c:pt idx="402">
                  <c:v>953.33749325547649</c:v>
                </c:pt>
                <c:pt idx="403">
                  <c:v>951.01883554415815</c:v>
                </c:pt>
                <c:pt idx="404">
                  <c:v>962.44434569106522</c:v>
                </c:pt>
                <c:pt idx="405">
                  <c:v>967.22764214538347</c:v>
                </c:pt>
                <c:pt idx="406">
                  <c:v>961.20926327164852</c:v>
                </c:pt>
                <c:pt idx="407">
                  <c:v>959.30076467351159</c:v>
                </c:pt>
                <c:pt idx="408">
                  <c:v>944.64586552092283</c:v>
                </c:pt>
                <c:pt idx="409">
                  <c:v>951.27349646061487</c:v>
                </c:pt>
                <c:pt idx="410">
                  <c:v>947.88477169165355</c:v>
                </c:pt>
                <c:pt idx="411">
                  <c:v>954.75677886943754</c:v>
                </c:pt>
                <c:pt idx="412">
                  <c:v>946.97649643988962</c:v>
                </c:pt>
                <c:pt idx="413">
                  <c:v>948.95744829454566</c:v>
                </c:pt>
                <c:pt idx="414">
                  <c:v>958.21826390024171</c:v>
                </c:pt>
                <c:pt idx="415">
                  <c:v>953.31523536946941</c:v>
                </c:pt>
                <c:pt idx="416">
                  <c:v>933.61746676091741</c:v>
                </c:pt>
                <c:pt idx="417">
                  <c:v>939.74989811260809</c:v>
                </c:pt>
                <c:pt idx="418">
                  <c:v>926.62618801466579</c:v>
                </c:pt>
                <c:pt idx="419">
                  <c:v>917.73285778208617</c:v>
                </c:pt>
                <c:pt idx="420">
                  <c:v>916.44236090164338</c:v>
                </c:pt>
                <c:pt idx="421">
                  <c:v>912.49979852775834</c:v>
                </c:pt>
                <c:pt idx="422">
                  <c:v>883.24833123418762</c:v>
                </c:pt>
                <c:pt idx="423">
                  <c:v>863.26781072200743</c:v>
                </c:pt>
                <c:pt idx="424">
                  <c:v>857.88907744132564</c:v>
                </c:pt>
                <c:pt idx="425">
                  <c:v>829.50075561685617</c:v>
                </c:pt>
                <c:pt idx="426">
                  <c:v>836.79151805690253</c:v>
                </c:pt>
                <c:pt idx="427">
                  <c:v>868.6752490005058</c:v>
                </c:pt>
                <c:pt idx="428">
                  <c:v>844.85946447526248</c:v>
                </c:pt>
                <c:pt idx="429">
                  <c:v>838.42355836056095</c:v>
                </c:pt>
                <c:pt idx="430">
                  <c:v>829.88144221891173</c:v>
                </c:pt>
                <c:pt idx="431">
                  <c:v>836.02400474630304</c:v>
                </c:pt>
                <c:pt idx="432">
                  <c:v>847.52948978017662</c:v>
                </c:pt>
                <c:pt idx="433">
                  <c:v>838.63201497571947</c:v>
                </c:pt>
                <c:pt idx="434">
                  <c:v>825.81224014877307</c:v>
                </c:pt>
                <c:pt idx="435">
                  <c:v>836.44229950057797</c:v>
                </c:pt>
                <c:pt idx="436">
                  <c:v>819.74873149237771</c:v>
                </c:pt>
                <c:pt idx="437">
                  <c:v>819.96133267941252</c:v>
                </c:pt>
                <c:pt idx="438">
                  <c:v>805.60407518867453</c:v>
                </c:pt>
                <c:pt idx="439">
                  <c:v>831.30963098727534</c:v>
                </c:pt>
                <c:pt idx="440">
                  <c:v>835.51268737878092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Dados!$AA$1</c:f>
              <c:strCache>
                <c:ptCount val="1"/>
                <c:pt idx="0">
                  <c:v>IBRX 50</c:v>
                </c:pt>
              </c:strCache>
            </c:strRef>
          </c:tx>
          <c:marker>
            <c:symbol val="none"/>
          </c:marker>
          <c:cat>
            <c:numRef>
              <c:f>Dados!$Y$2:$Y$442</c:f>
              <c:numCache>
                <c:formatCode>d/m/yyyy</c:formatCode>
                <c:ptCount val="441"/>
                <c:pt idx="0">
                  <c:v>40421</c:v>
                </c:pt>
                <c:pt idx="1">
                  <c:v>40422</c:v>
                </c:pt>
                <c:pt idx="2">
                  <c:v>40423</c:v>
                </c:pt>
                <c:pt idx="3">
                  <c:v>40424</c:v>
                </c:pt>
                <c:pt idx="4">
                  <c:v>40427</c:v>
                </c:pt>
                <c:pt idx="5">
                  <c:v>40429</c:v>
                </c:pt>
                <c:pt idx="6">
                  <c:v>40430</c:v>
                </c:pt>
                <c:pt idx="7">
                  <c:v>40431</c:v>
                </c:pt>
                <c:pt idx="8">
                  <c:v>40434</c:v>
                </c:pt>
                <c:pt idx="9">
                  <c:v>40435</c:v>
                </c:pt>
                <c:pt idx="10">
                  <c:v>40436</c:v>
                </c:pt>
                <c:pt idx="11">
                  <c:v>40437</c:v>
                </c:pt>
                <c:pt idx="12">
                  <c:v>40438</c:v>
                </c:pt>
                <c:pt idx="13">
                  <c:v>40441</c:v>
                </c:pt>
                <c:pt idx="14">
                  <c:v>40442</c:v>
                </c:pt>
                <c:pt idx="15">
                  <c:v>40443</c:v>
                </c:pt>
                <c:pt idx="16">
                  <c:v>40444</c:v>
                </c:pt>
                <c:pt idx="17">
                  <c:v>40445</c:v>
                </c:pt>
                <c:pt idx="18">
                  <c:v>40448</c:v>
                </c:pt>
                <c:pt idx="19">
                  <c:v>40449</c:v>
                </c:pt>
                <c:pt idx="20">
                  <c:v>40450</c:v>
                </c:pt>
                <c:pt idx="21">
                  <c:v>40451</c:v>
                </c:pt>
                <c:pt idx="22">
                  <c:v>40452</c:v>
                </c:pt>
                <c:pt idx="23">
                  <c:v>40455</c:v>
                </c:pt>
                <c:pt idx="24">
                  <c:v>40456</c:v>
                </c:pt>
                <c:pt idx="25">
                  <c:v>40457</c:v>
                </c:pt>
                <c:pt idx="26">
                  <c:v>40458</c:v>
                </c:pt>
                <c:pt idx="27">
                  <c:v>40459</c:v>
                </c:pt>
                <c:pt idx="28">
                  <c:v>40462</c:v>
                </c:pt>
                <c:pt idx="29">
                  <c:v>40464</c:v>
                </c:pt>
                <c:pt idx="30">
                  <c:v>40465</c:v>
                </c:pt>
                <c:pt idx="31">
                  <c:v>40466</c:v>
                </c:pt>
                <c:pt idx="32">
                  <c:v>40469</c:v>
                </c:pt>
                <c:pt idx="33">
                  <c:v>40470</c:v>
                </c:pt>
                <c:pt idx="34">
                  <c:v>40471</c:v>
                </c:pt>
                <c:pt idx="35">
                  <c:v>40472</c:v>
                </c:pt>
                <c:pt idx="36">
                  <c:v>40473</c:v>
                </c:pt>
                <c:pt idx="37">
                  <c:v>40476</c:v>
                </c:pt>
                <c:pt idx="38">
                  <c:v>40477</c:v>
                </c:pt>
                <c:pt idx="39">
                  <c:v>40478</c:v>
                </c:pt>
                <c:pt idx="40">
                  <c:v>40479</c:v>
                </c:pt>
                <c:pt idx="41">
                  <c:v>40480</c:v>
                </c:pt>
                <c:pt idx="42">
                  <c:v>40483</c:v>
                </c:pt>
                <c:pt idx="43">
                  <c:v>40485</c:v>
                </c:pt>
                <c:pt idx="44">
                  <c:v>40486</c:v>
                </c:pt>
                <c:pt idx="45">
                  <c:v>40487</c:v>
                </c:pt>
                <c:pt idx="46">
                  <c:v>40490</c:v>
                </c:pt>
                <c:pt idx="47">
                  <c:v>40491</c:v>
                </c:pt>
                <c:pt idx="48">
                  <c:v>40492</c:v>
                </c:pt>
                <c:pt idx="49">
                  <c:v>40493</c:v>
                </c:pt>
                <c:pt idx="50">
                  <c:v>40494</c:v>
                </c:pt>
                <c:pt idx="51">
                  <c:v>40498</c:v>
                </c:pt>
                <c:pt idx="52">
                  <c:v>40499</c:v>
                </c:pt>
                <c:pt idx="53">
                  <c:v>40500</c:v>
                </c:pt>
                <c:pt idx="54">
                  <c:v>40501</c:v>
                </c:pt>
                <c:pt idx="55">
                  <c:v>40504</c:v>
                </c:pt>
                <c:pt idx="56">
                  <c:v>40505</c:v>
                </c:pt>
                <c:pt idx="57">
                  <c:v>40506</c:v>
                </c:pt>
                <c:pt idx="58">
                  <c:v>40507</c:v>
                </c:pt>
                <c:pt idx="59">
                  <c:v>40508</c:v>
                </c:pt>
                <c:pt idx="60">
                  <c:v>40511</c:v>
                </c:pt>
                <c:pt idx="61">
                  <c:v>40512</c:v>
                </c:pt>
                <c:pt idx="62">
                  <c:v>40513</c:v>
                </c:pt>
                <c:pt idx="63">
                  <c:v>40514</c:v>
                </c:pt>
                <c:pt idx="64">
                  <c:v>40515</c:v>
                </c:pt>
                <c:pt idx="65">
                  <c:v>40518</c:v>
                </c:pt>
                <c:pt idx="66">
                  <c:v>40519</c:v>
                </c:pt>
                <c:pt idx="67">
                  <c:v>40520</c:v>
                </c:pt>
                <c:pt idx="68">
                  <c:v>40521</c:v>
                </c:pt>
                <c:pt idx="69">
                  <c:v>40522</c:v>
                </c:pt>
                <c:pt idx="70">
                  <c:v>40525</c:v>
                </c:pt>
                <c:pt idx="71">
                  <c:v>40526</c:v>
                </c:pt>
                <c:pt idx="72">
                  <c:v>40527</c:v>
                </c:pt>
                <c:pt idx="73">
                  <c:v>40528</c:v>
                </c:pt>
                <c:pt idx="74">
                  <c:v>40529</c:v>
                </c:pt>
                <c:pt idx="75">
                  <c:v>40532</c:v>
                </c:pt>
                <c:pt idx="76">
                  <c:v>40533</c:v>
                </c:pt>
                <c:pt idx="77">
                  <c:v>40534</c:v>
                </c:pt>
                <c:pt idx="78">
                  <c:v>40535</c:v>
                </c:pt>
                <c:pt idx="79">
                  <c:v>40539</c:v>
                </c:pt>
                <c:pt idx="80">
                  <c:v>40540</c:v>
                </c:pt>
                <c:pt idx="81">
                  <c:v>40541</c:v>
                </c:pt>
                <c:pt idx="82">
                  <c:v>40542</c:v>
                </c:pt>
                <c:pt idx="83">
                  <c:v>40546</c:v>
                </c:pt>
                <c:pt idx="84">
                  <c:v>40547</c:v>
                </c:pt>
                <c:pt idx="85">
                  <c:v>40548</c:v>
                </c:pt>
                <c:pt idx="86">
                  <c:v>40549</c:v>
                </c:pt>
                <c:pt idx="87">
                  <c:v>40550</c:v>
                </c:pt>
                <c:pt idx="88">
                  <c:v>40553</c:v>
                </c:pt>
                <c:pt idx="89">
                  <c:v>40554</c:v>
                </c:pt>
                <c:pt idx="90">
                  <c:v>40555</c:v>
                </c:pt>
                <c:pt idx="91">
                  <c:v>40556</c:v>
                </c:pt>
                <c:pt idx="92">
                  <c:v>40557</c:v>
                </c:pt>
                <c:pt idx="93">
                  <c:v>40560</c:v>
                </c:pt>
                <c:pt idx="94">
                  <c:v>40561</c:v>
                </c:pt>
                <c:pt idx="95">
                  <c:v>40562</c:v>
                </c:pt>
                <c:pt idx="96">
                  <c:v>40563</c:v>
                </c:pt>
                <c:pt idx="97">
                  <c:v>40564</c:v>
                </c:pt>
                <c:pt idx="98">
                  <c:v>40567</c:v>
                </c:pt>
                <c:pt idx="99">
                  <c:v>40569</c:v>
                </c:pt>
                <c:pt idx="100">
                  <c:v>40570</c:v>
                </c:pt>
                <c:pt idx="101">
                  <c:v>40571</c:v>
                </c:pt>
                <c:pt idx="102">
                  <c:v>40574</c:v>
                </c:pt>
                <c:pt idx="103">
                  <c:v>40575</c:v>
                </c:pt>
                <c:pt idx="104">
                  <c:v>40576</c:v>
                </c:pt>
                <c:pt idx="105">
                  <c:v>40577</c:v>
                </c:pt>
                <c:pt idx="106">
                  <c:v>40578</c:v>
                </c:pt>
                <c:pt idx="107">
                  <c:v>40581</c:v>
                </c:pt>
                <c:pt idx="108">
                  <c:v>40582</c:v>
                </c:pt>
                <c:pt idx="109">
                  <c:v>40583</c:v>
                </c:pt>
                <c:pt idx="110">
                  <c:v>40584</c:v>
                </c:pt>
                <c:pt idx="111">
                  <c:v>40585</c:v>
                </c:pt>
                <c:pt idx="112">
                  <c:v>40588</c:v>
                </c:pt>
                <c:pt idx="113">
                  <c:v>40589</c:v>
                </c:pt>
                <c:pt idx="114">
                  <c:v>40590</c:v>
                </c:pt>
                <c:pt idx="115">
                  <c:v>40591</c:v>
                </c:pt>
                <c:pt idx="116">
                  <c:v>40592</c:v>
                </c:pt>
                <c:pt idx="117">
                  <c:v>40595</c:v>
                </c:pt>
                <c:pt idx="118">
                  <c:v>40596</c:v>
                </c:pt>
                <c:pt idx="119">
                  <c:v>40597</c:v>
                </c:pt>
                <c:pt idx="120">
                  <c:v>40598</c:v>
                </c:pt>
                <c:pt idx="121">
                  <c:v>40599</c:v>
                </c:pt>
                <c:pt idx="122">
                  <c:v>40602</c:v>
                </c:pt>
                <c:pt idx="123">
                  <c:v>40603</c:v>
                </c:pt>
                <c:pt idx="124">
                  <c:v>40604</c:v>
                </c:pt>
                <c:pt idx="125">
                  <c:v>40605</c:v>
                </c:pt>
                <c:pt idx="126">
                  <c:v>40606</c:v>
                </c:pt>
                <c:pt idx="127">
                  <c:v>40611</c:v>
                </c:pt>
                <c:pt idx="128">
                  <c:v>40612</c:v>
                </c:pt>
                <c:pt idx="129">
                  <c:v>40613</c:v>
                </c:pt>
                <c:pt idx="130">
                  <c:v>40616</c:v>
                </c:pt>
                <c:pt idx="131">
                  <c:v>40617</c:v>
                </c:pt>
                <c:pt idx="132">
                  <c:v>40618</c:v>
                </c:pt>
                <c:pt idx="133">
                  <c:v>40619</c:v>
                </c:pt>
                <c:pt idx="134">
                  <c:v>40620</c:v>
                </c:pt>
                <c:pt idx="135">
                  <c:v>40623</c:v>
                </c:pt>
                <c:pt idx="136">
                  <c:v>40624</c:v>
                </c:pt>
                <c:pt idx="137">
                  <c:v>40625</c:v>
                </c:pt>
                <c:pt idx="138">
                  <c:v>40626</c:v>
                </c:pt>
                <c:pt idx="139">
                  <c:v>40627</c:v>
                </c:pt>
                <c:pt idx="140">
                  <c:v>40630</c:v>
                </c:pt>
                <c:pt idx="141">
                  <c:v>40631</c:v>
                </c:pt>
                <c:pt idx="142">
                  <c:v>40632</c:v>
                </c:pt>
                <c:pt idx="143">
                  <c:v>40633</c:v>
                </c:pt>
                <c:pt idx="144">
                  <c:v>40634</c:v>
                </c:pt>
                <c:pt idx="145">
                  <c:v>40637</c:v>
                </c:pt>
                <c:pt idx="146">
                  <c:v>40638</c:v>
                </c:pt>
                <c:pt idx="147">
                  <c:v>40639</c:v>
                </c:pt>
                <c:pt idx="148">
                  <c:v>40640</c:v>
                </c:pt>
                <c:pt idx="149">
                  <c:v>40641</c:v>
                </c:pt>
                <c:pt idx="150">
                  <c:v>40644</c:v>
                </c:pt>
                <c:pt idx="151">
                  <c:v>40645</c:v>
                </c:pt>
                <c:pt idx="152">
                  <c:v>40646</c:v>
                </c:pt>
                <c:pt idx="153">
                  <c:v>40647</c:v>
                </c:pt>
                <c:pt idx="154">
                  <c:v>40648</c:v>
                </c:pt>
                <c:pt idx="155">
                  <c:v>40651</c:v>
                </c:pt>
                <c:pt idx="156">
                  <c:v>40652</c:v>
                </c:pt>
                <c:pt idx="157">
                  <c:v>40653</c:v>
                </c:pt>
                <c:pt idx="158">
                  <c:v>40658</c:v>
                </c:pt>
                <c:pt idx="159">
                  <c:v>40659</c:v>
                </c:pt>
                <c:pt idx="160">
                  <c:v>40660</c:v>
                </c:pt>
                <c:pt idx="161">
                  <c:v>40661</c:v>
                </c:pt>
                <c:pt idx="162">
                  <c:v>40662</c:v>
                </c:pt>
                <c:pt idx="163">
                  <c:v>40665</c:v>
                </c:pt>
                <c:pt idx="164">
                  <c:v>40666</c:v>
                </c:pt>
                <c:pt idx="165">
                  <c:v>40667</c:v>
                </c:pt>
                <c:pt idx="166">
                  <c:v>40668</c:v>
                </c:pt>
                <c:pt idx="167">
                  <c:v>40669</c:v>
                </c:pt>
                <c:pt idx="168">
                  <c:v>40672</c:v>
                </c:pt>
                <c:pt idx="169">
                  <c:v>40673</c:v>
                </c:pt>
                <c:pt idx="170">
                  <c:v>40674</c:v>
                </c:pt>
                <c:pt idx="171">
                  <c:v>40675</c:v>
                </c:pt>
                <c:pt idx="172">
                  <c:v>40676</c:v>
                </c:pt>
                <c:pt idx="173">
                  <c:v>40679</c:v>
                </c:pt>
                <c:pt idx="174">
                  <c:v>40680</c:v>
                </c:pt>
                <c:pt idx="175">
                  <c:v>40681</c:v>
                </c:pt>
                <c:pt idx="176">
                  <c:v>40682</c:v>
                </c:pt>
                <c:pt idx="177">
                  <c:v>40683</c:v>
                </c:pt>
                <c:pt idx="178">
                  <c:v>40686</c:v>
                </c:pt>
                <c:pt idx="179">
                  <c:v>40687</c:v>
                </c:pt>
                <c:pt idx="180" formatCode="dd/mm/yy;@">
                  <c:v>40688</c:v>
                </c:pt>
                <c:pt idx="181">
                  <c:v>40689</c:v>
                </c:pt>
                <c:pt idx="182">
                  <c:v>40690</c:v>
                </c:pt>
                <c:pt idx="183">
                  <c:v>40693</c:v>
                </c:pt>
                <c:pt idx="184">
                  <c:v>40694</c:v>
                </c:pt>
                <c:pt idx="185">
                  <c:v>40695</c:v>
                </c:pt>
                <c:pt idx="186">
                  <c:v>40696</c:v>
                </c:pt>
                <c:pt idx="187">
                  <c:v>40697</c:v>
                </c:pt>
                <c:pt idx="188">
                  <c:v>40700</c:v>
                </c:pt>
                <c:pt idx="189">
                  <c:v>40701</c:v>
                </c:pt>
                <c:pt idx="190">
                  <c:v>40702</c:v>
                </c:pt>
                <c:pt idx="191">
                  <c:v>40703</c:v>
                </c:pt>
                <c:pt idx="192">
                  <c:v>40704</c:v>
                </c:pt>
                <c:pt idx="193">
                  <c:v>40707</c:v>
                </c:pt>
                <c:pt idx="194">
                  <c:v>40708</c:v>
                </c:pt>
                <c:pt idx="195">
                  <c:v>40709</c:v>
                </c:pt>
                <c:pt idx="196">
                  <c:v>40710</c:v>
                </c:pt>
                <c:pt idx="197">
                  <c:v>40711</c:v>
                </c:pt>
                <c:pt idx="198">
                  <c:v>40714</c:v>
                </c:pt>
                <c:pt idx="199">
                  <c:v>40715</c:v>
                </c:pt>
                <c:pt idx="200">
                  <c:v>40716</c:v>
                </c:pt>
                <c:pt idx="201">
                  <c:v>40718</c:v>
                </c:pt>
                <c:pt idx="202">
                  <c:v>40721</c:v>
                </c:pt>
                <c:pt idx="203">
                  <c:v>40722</c:v>
                </c:pt>
                <c:pt idx="204">
                  <c:v>40723</c:v>
                </c:pt>
                <c:pt idx="205">
                  <c:v>40724</c:v>
                </c:pt>
                <c:pt idx="206">
                  <c:v>40725</c:v>
                </c:pt>
                <c:pt idx="207">
                  <c:v>40728</c:v>
                </c:pt>
                <c:pt idx="208">
                  <c:v>40729</c:v>
                </c:pt>
                <c:pt idx="209">
                  <c:v>40730</c:v>
                </c:pt>
                <c:pt idx="210">
                  <c:v>40731</c:v>
                </c:pt>
                <c:pt idx="211">
                  <c:v>40732</c:v>
                </c:pt>
                <c:pt idx="212">
                  <c:v>40735</c:v>
                </c:pt>
                <c:pt idx="213">
                  <c:v>40736</c:v>
                </c:pt>
                <c:pt idx="214">
                  <c:v>40737</c:v>
                </c:pt>
                <c:pt idx="215">
                  <c:v>40738</c:v>
                </c:pt>
                <c:pt idx="216">
                  <c:v>40739</c:v>
                </c:pt>
                <c:pt idx="217">
                  <c:v>40742</c:v>
                </c:pt>
                <c:pt idx="218">
                  <c:v>40743</c:v>
                </c:pt>
                <c:pt idx="219">
                  <c:v>40744</c:v>
                </c:pt>
                <c:pt idx="220">
                  <c:v>40745</c:v>
                </c:pt>
                <c:pt idx="221">
                  <c:v>40746</c:v>
                </c:pt>
                <c:pt idx="222">
                  <c:v>40749</c:v>
                </c:pt>
                <c:pt idx="223">
                  <c:v>40750</c:v>
                </c:pt>
                <c:pt idx="224">
                  <c:v>40751</c:v>
                </c:pt>
                <c:pt idx="225">
                  <c:v>40752</c:v>
                </c:pt>
                <c:pt idx="226">
                  <c:v>40753</c:v>
                </c:pt>
                <c:pt idx="227">
                  <c:v>40756</c:v>
                </c:pt>
                <c:pt idx="228">
                  <c:v>40757</c:v>
                </c:pt>
                <c:pt idx="229">
                  <c:v>40758</c:v>
                </c:pt>
                <c:pt idx="230">
                  <c:v>40759</c:v>
                </c:pt>
                <c:pt idx="231">
                  <c:v>40760</c:v>
                </c:pt>
                <c:pt idx="232">
                  <c:v>40763</c:v>
                </c:pt>
                <c:pt idx="233">
                  <c:v>40764</c:v>
                </c:pt>
                <c:pt idx="234">
                  <c:v>40765</c:v>
                </c:pt>
                <c:pt idx="235">
                  <c:v>40766</c:v>
                </c:pt>
                <c:pt idx="236">
                  <c:v>40767</c:v>
                </c:pt>
                <c:pt idx="237">
                  <c:v>40770</c:v>
                </c:pt>
                <c:pt idx="238">
                  <c:v>40771</c:v>
                </c:pt>
                <c:pt idx="239">
                  <c:v>40772</c:v>
                </c:pt>
                <c:pt idx="240">
                  <c:v>40773</c:v>
                </c:pt>
                <c:pt idx="241">
                  <c:v>40774</c:v>
                </c:pt>
                <c:pt idx="242">
                  <c:v>40777</c:v>
                </c:pt>
                <c:pt idx="243">
                  <c:v>40778</c:v>
                </c:pt>
                <c:pt idx="244">
                  <c:v>40779</c:v>
                </c:pt>
                <c:pt idx="245">
                  <c:v>40780</c:v>
                </c:pt>
                <c:pt idx="246">
                  <c:v>40781</c:v>
                </c:pt>
                <c:pt idx="247">
                  <c:v>40784</c:v>
                </c:pt>
                <c:pt idx="248">
                  <c:v>40785</c:v>
                </c:pt>
                <c:pt idx="249">
                  <c:v>40786</c:v>
                </c:pt>
                <c:pt idx="250">
                  <c:v>40787</c:v>
                </c:pt>
                <c:pt idx="251">
                  <c:v>40788</c:v>
                </c:pt>
                <c:pt idx="252">
                  <c:v>40791</c:v>
                </c:pt>
                <c:pt idx="253">
                  <c:v>40792</c:v>
                </c:pt>
                <c:pt idx="254">
                  <c:v>40794</c:v>
                </c:pt>
                <c:pt idx="255">
                  <c:v>40795</c:v>
                </c:pt>
                <c:pt idx="256">
                  <c:v>40798</c:v>
                </c:pt>
                <c:pt idx="257">
                  <c:v>40799</c:v>
                </c:pt>
                <c:pt idx="258">
                  <c:v>40800</c:v>
                </c:pt>
                <c:pt idx="259">
                  <c:v>40801</c:v>
                </c:pt>
                <c:pt idx="260">
                  <c:v>40802</c:v>
                </c:pt>
                <c:pt idx="261">
                  <c:v>40805</c:v>
                </c:pt>
                <c:pt idx="262">
                  <c:v>40806</c:v>
                </c:pt>
                <c:pt idx="263">
                  <c:v>40807</c:v>
                </c:pt>
                <c:pt idx="264">
                  <c:v>40808</c:v>
                </c:pt>
                <c:pt idx="265">
                  <c:v>40809</c:v>
                </c:pt>
                <c:pt idx="266">
                  <c:v>40812</c:v>
                </c:pt>
                <c:pt idx="267">
                  <c:v>40813</c:v>
                </c:pt>
                <c:pt idx="268">
                  <c:v>40814</c:v>
                </c:pt>
                <c:pt idx="269">
                  <c:v>40815</c:v>
                </c:pt>
                <c:pt idx="270">
                  <c:v>40816</c:v>
                </c:pt>
                <c:pt idx="271">
                  <c:v>40819</c:v>
                </c:pt>
                <c:pt idx="272">
                  <c:v>40820</c:v>
                </c:pt>
                <c:pt idx="273">
                  <c:v>40821</c:v>
                </c:pt>
                <c:pt idx="274">
                  <c:v>40822</c:v>
                </c:pt>
                <c:pt idx="275">
                  <c:v>40823</c:v>
                </c:pt>
                <c:pt idx="276">
                  <c:v>40826</c:v>
                </c:pt>
                <c:pt idx="277">
                  <c:v>40827</c:v>
                </c:pt>
                <c:pt idx="278">
                  <c:v>40829</c:v>
                </c:pt>
                <c:pt idx="279">
                  <c:v>40830</c:v>
                </c:pt>
                <c:pt idx="280">
                  <c:v>40833</c:v>
                </c:pt>
                <c:pt idx="281">
                  <c:v>40834</c:v>
                </c:pt>
                <c:pt idx="282">
                  <c:v>40835</c:v>
                </c:pt>
                <c:pt idx="283">
                  <c:v>40836</c:v>
                </c:pt>
                <c:pt idx="284">
                  <c:v>40837</c:v>
                </c:pt>
                <c:pt idx="285">
                  <c:v>40840</c:v>
                </c:pt>
                <c:pt idx="286">
                  <c:v>40841</c:v>
                </c:pt>
                <c:pt idx="287">
                  <c:v>40842</c:v>
                </c:pt>
                <c:pt idx="288">
                  <c:v>40843</c:v>
                </c:pt>
                <c:pt idx="289">
                  <c:v>40844</c:v>
                </c:pt>
                <c:pt idx="290">
                  <c:v>40847</c:v>
                </c:pt>
                <c:pt idx="291">
                  <c:v>40848</c:v>
                </c:pt>
                <c:pt idx="292">
                  <c:v>40850</c:v>
                </c:pt>
                <c:pt idx="293">
                  <c:v>40851</c:v>
                </c:pt>
                <c:pt idx="294">
                  <c:v>40854</c:v>
                </c:pt>
                <c:pt idx="295">
                  <c:v>40855</c:v>
                </c:pt>
                <c:pt idx="296">
                  <c:v>40856</c:v>
                </c:pt>
                <c:pt idx="297">
                  <c:v>40857</c:v>
                </c:pt>
                <c:pt idx="298">
                  <c:v>40858</c:v>
                </c:pt>
                <c:pt idx="299">
                  <c:v>40861</c:v>
                </c:pt>
                <c:pt idx="300">
                  <c:v>40863</c:v>
                </c:pt>
                <c:pt idx="301">
                  <c:v>40864</c:v>
                </c:pt>
                <c:pt idx="302">
                  <c:v>40865</c:v>
                </c:pt>
                <c:pt idx="303">
                  <c:v>40868</c:v>
                </c:pt>
                <c:pt idx="304">
                  <c:v>40869</c:v>
                </c:pt>
                <c:pt idx="305">
                  <c:v>40870</c:v>
                </c:pt>
                <c:pt idx="306">
                  <c:v>40871</c:v>
                </c:pt>
                <c:pt idx="307">
                  <c:v>40872</c:v>
                </c:pt>
                <c:pt idx="308">
                  <c:v>40875</c:v>
                </c:pt>
                <c:pt idx="309">
                  <c:v>40876</c:v>
                </c:pt>
                <c:pt idx="310">
                  <c:v>40877</c:v>
                </c:pt>
                <c:pt idx="311">
                  <c:v>40878</c:v>
                </c:pt>
                <c:pt idx="312">
                  <c:v>40879</c:v>
                </c:pt>
                <c:pt idx="313">
                  <c:v>40882</c:v>
                </c:pt>
                <c:pt idx="314">
                  <c:v>40883</c:v>
                </c:pt>
                <c:pt idx="315">
                  <c:v>40884</c:v>
                </c:pt>
                <c:pt idx="316">
                  <c:v>40885</c:v>
                </c:pt>
                <c:pt idx="317">
                  <c:v>40886</c:v>
                </c:pt>
                <c:pt idx="318">
                  <c:v>40889</c:v>
                </c:pt>
                <c:pt idx="319">
                  <c:v>40890</c:v>
                </c:pt>
                <c:pt idx="320">
                  <c:v>40891</c:v>
                </c:pt>
                <c:pt idx="321">
                  <c:v>40892</c:v>
                </c:pt>
                <c:pt idx="322">
                  <c:v>40893</c:v>
                </c:pt>
                <c:pt idx="323">
                  <c:v>40896</c:v>
                </c:pt>
                <c:pt idx="324">
                  <c:v>40897</c:v>
                </c:pt>
                <c:pt idx="325">
                  <c:v>40898</c:v>
                </c:pt>
                <c:pt idx="326">
                  <c:v>40899</c:v>
                </c:pt>
                <c:pt idx="327">
                  <c:v>40900</c:v>
                </c:pt>
                <c:pt idx="328">
                  <c:v>40903</c:v>
                </c:pt>
                <c:pt idx="329">
                  <c:v>40904</c:v>
                </c:pt>
                <c:pt idx="330">
                  <c:v>40905</c:v>
                </c:pt>
                <c:pt idx="331">
                  <c:v>40906</c:v>
                </c:pt>
                <c:pt idx="332">
                  <c:v>40910</c:v>
                </c:pt>
                <c:pt idx="333">
                  <c:v>40911</c:v>
                </c:pt>
                <c:pt idx="334">
                  <c:v>40912</c:v>
                </c:pt>
                <c:pt idx="335">
                  <c:v>40913</c:v>
                </c:pt>
                <c:pt idx="336">
                  <c:v>40914</c:v>
                </c:pt>
                <c:pt idx="337">
                  <c:v>40917</c:v>
                </c:pt>
                <c:pt idx="338">
                  <c:v>40918</c:v>
                </c:pt>
                <c:pt idx="339">
                  <c:v>40919</c:v>
                </c:pt>
                <c:pt idx="340">
                  <c:v>40920</c:v>
                </c:pt>
                <c:pt idx="341">
                  <c:v>40921</c:v>
                </c:pt>
                <c:pt idx="342">
                  <c:v>40924</c:v>
                </c:pt>
                <c:pt idx="343">
                  <c:v>40925</c:v>
                </c:pt>
                <c:pt idx="344">
                  <c:v>40926</c:v>
                </c:pt>
                <c:pt idx="345">
                  <c:v>40927</c:v>
                </c:pt>
                <c:pt idx="346">
                  <c:v>40928</c:v>
                </c:pt>
                <c:pt idx="347">
                  <c:v>40931</c:v>
                </c:pt>
                <c:pt idx="348">
                  <c:v>40932</c:v>
                </c:pt>
                <c:pt idx="349">
                  <c:v>40934</c:v>
                </c:pt>
                <c:pt idx="350">
                  <c:v>40935</c:v>
                </c:pt>
                <c:pt idx="351">
                  <c:v>40938</c:v>
                </c:pt>
                <c:pt idx="352">
                  <c:v>40939</c:v>
                </c:pt>
                <c:pt idx="353">
                  <c:v>40940</c:v>
                </c:pt>
                <c:pt idx="354">
                  <c:v>40941</c:v>
                </c:pt>
                <c:pt idx="355">
                  <c:v>40942</c:v>
                </c:pt>
                <c:pt idx="356">
                  <c:v>40945</c:v>
                </c:pt>
                <c:pt idx="357">
                  <c:v>40946</c:v>
                </c:pt>
                <c:pt idx="358">
                  <c:v>40947</c:v>
                </c:pt>
                <c:pt idx="359">
                  <c:v>40948</c:v>
                </c:pt>
                <c:pt idx="360">
                  <c:v>40949</c:v>
                </c:pt>
                <c:pt idx="361">
                  <c:v>40952</c:v>
                </c:pt>
                <c:pt idx="362">
                  <c:v>40953</c:v>
                </c:pt>
                <c:pt idx="363">
                  <c:v>40954</c:v>
                </c:pt>
                <c:pt idx="364">
                  <c:v>40955</c:v>
                </c:pt>
                <c:pt idx="365">
                  <c:v>40956</c:v>
                </c:pt>
                <c:pt idx="366">
                  <c:v>40961</c:v>
                </c:pt>
                <c:pt idx="367">
                  <c:v>40962</c:v>
                </c:pt>
                <c:pt idx="368">
                  <c:v>40963</c:v>
                </c:pt>
                <c:pt idx="369">
                  <c:v>40966</c:v>
                </c:pt>
                <c:pt idx="370">
                  <c:v>40967</c:v>
                </c:pt>
                <c:pt idx="371">
                  <c:v>40968</c:v>
                </c:pt>
                <c:pt idx="372">
                  <c:v>40969</c:v>
                </c:pt>
                <c:pt idx="373">
                  <c:v>40970</c:v>
                </c:pt>
                <c:pt idx="374">
                  <c:v>40973</c:v>
                </c:pt>
                <c:pt idx="375">
                  <c:v>40974</c:v>
                </c:pt>
                <c:pt idx="376">
                  <c:v>40975</c:v>
                </c:pt>
                <c:pt idx="377">
                  <c:v>40976</c:v>
                </c:pt>
                <c:pt idx="378">
                  <c:v>40977</c:v>
                </c:pt>
                <c:pt idx="379">
                  <c:v>40980</c:v>
                </c:pt>
                <c:pt idx="380">
                  <c:v>40981</c:v>
                </c:pt>
                <c:pt idx="381">
                  <c:v>40982</c:v>
                </c:pt>
                <c:pt idx="382">
                  <c:v>40983</c:v>
                </c:pt>
                <c:pt idx="383">
                  <c:v>40984</c:v>
                </c:pt>
                <c:pt idx="384">
                  <c:v>40987</c:v>
                </c:pt>
                <c:pt idx="385">
                  <c:v>40988</c:v>
                </c:pt>
                <c:pt idx="386">
                  <c:v>40989</c:v>
                </c:pt>
                <c:pt idx="387">
                  <c:v>40990</c:v>
                </c:pt>
                <c:pt idx="388">
                  <c:v>40991</c:v>
                </c:pt>
                <c:pt idx="389">
                  <c:v>40994</c:v>
                </c:pt>
                <c:pt idx="390">
                  <c:v>40995</c:v>
                </c:pt>
                <c:pt idx="391">
                  <c:v>40996</c:v>
                </c:pt>
                <c:pt idx="392">
                  <c:v>40997</c:v>
                </c:pt>
                <c:pt idx="393">
                  <c:v>40998</c:v>
                </c:pt>
                <c:pt idx="394">
                  <c:v>41001</c:v>
                </c:pt>
                <c:pt idx="395">
                  <c:v>41002</c:v>
                </c:pt>
                <c:pt idx="396">
                  <c:v>41003</c:v>
                </c:pt>
                <c:pt idx="397">
                  <c:v>41004</c:v>
                </c:pt>
                <c:pt idx="398">
                  <c:v>41008</c:v>
                </c:pt>
                <c:pt idx="399">
                  <c:v>41009</c:v>
                </c:pt>
                <c:pt idx="400">
                  <c:v>41010</c:v>
                </c:pt>
                <c:pt idx="401">
                  <c:v>41011</c:v>
                </c:pt>
                <c:pt idx="402">
                  <c:v>41012</c:v>
                </c:pt>
                <c:pt idx="403">
                  <c:v>41015</c:v>
                </c:pt>
                <c:pt idx="404">
                  <c:v>41016</c:v>
                </c:pt>
                <c:pt idx="405">
                  <c:v>41017</c:v>
                </c:pt>
                <c:pt idx="406">
                  <c:v>41018</c:v>
                </c:pt>
                <c:pt idx="407">
                  <c:v>41019</c:v>
                </c:pt>
                <c:pt idx="408">
                  <c:v>41022</c:v>
                </c:pt>
                <c:pt idx="409">
                  <c:v>41023</c:v>
                </c:pt>
                <c:pt idx="410">
                  <c:v>41024</c:v>
                </c:pt>
                <c:pt idx="411">
                  <c:v>41025</c:v>
                </c:pt>
                <c:pt idx="412">
                  <c:v>41026</c:v>
                </c:pt>
                <c:pt idx="413">
                  <c:v>41029</c:v>
                </c:pt>
                <c:pt idx="414">
                  <c:v>41031</c:v>
                </c:pt>
                <c:pt idx="415">
                  <c:v>41032</c:v>
                </c:pt>
                <c:pt idx="416">
                  <c:v>41033</c:v>
                </c:pt>
                <c:pt idx="417">
                  <c:v>41036</c:v>
                </c:pt>
                <c:pt idx="418">
                  <c:v>41037</c:v>
                </c:pt>
                <c:pt idx="419">
                  <c:v>41038</c:v>
                </c:pt>
                <c:pt idx="420">
                  <c:v>41039</c:v>
                </c:pt>
                <c:pt idx="421">
                  <c:v>41040</c:v>
                </c:pt>
                <c:pt idx="422">
                  <c:v>41043</c:v>
                </c:pt>
                <c:pt idx="423">
                  <c:v>41044</c:v>
                </c:pt>
                <c:pt idx="424">
                  <c:v>41045</c:v>
                </c:pt>
                <c:pt idx="425">
                  <c:v>41046</c:v>
                </c:pt>
                <c:pt idx="426">
                  <c:v>41047</c:v>
                </c:pt>
                <c:pt idx="427">
                  <c:v>41050</c:v>
                </c:pt>
                <c:pt idx="428">
                  <c:v>41051</c:v>
                </c:pt>
                <c:pt idx="429">
                  <c:v>41052</c:v>
                </c:pt>
                <c:pt idx="430">
                  <c:v>41053</c:v>
                </c:pt>
                <c:pt idx="431">
                  <c:v>41054</c:v>
                </c:pt>
                <c:pt idx="432">
                  <c:v>41057</c:v>
                </c:pt>
                <c:pt idx="433">
                  <c:v>41058</c:v>
                </c:pt>
                <c:pt idx="434">
                  <c:v>41059</c:v>
                </c:pt>
                <c:pt idx="435">
                  <c:v>41060</c:v>
                </c:pt>
                <c:pt idx="436">
                  <c:v>41061</c:v>
                </c:pt>
                <c:pt idx="437">
                  <c:v>41064</c:v>
                </c:pt>
                <c:pt idx="438">
                  <c:v>41065</c:v>
                </c:pt>
                <c:pt idx="439">
                  <c:v>41066</c:v>
                </c:pt>
                <c:pt idx="440">
                  <c:v>41068</c:v>
                </c:pt>
              </c:numCache>
            </c:numRef>
          </c:cat>
          <c:val>
            <c:numRef>
              <c:f>Dados!$AA$2:$AA$442</c:f>
              <c:numCache>
                <c:formatCode>General</c:formatCode>
                <c:ptCount val="441"/>
                <c:pt idx="0">
                  <c:v>1000</c:v>
                </c:pt>
                <c:pt idx="1">
                  <c:v>1030.9110885467207</c:v>
                </c:pt>
                <c:pt idx="2">
                  <c:v>1024.7185142324518</c:v>
                </c:pt>
                <c:pt idx="3">
                  <c:v>1027.1714535945298</c:v>
                </c:pt>
                <c:pt idx="4">
                  <c:v>1027.2727682079246</c:v>
                </c:pt>
                <c:pt idx="5">
                  <c:v>1019.4096284905677</c:v>
                </c:pt>
                <c:pt idx="6">
                  <c:v>1018.8704096037249</c:v>
                </c:pt>
                <c:pt idx="7">
                  <c:v>1018.9638441916334</c:v>
                </c:pt>
                <c:pt idx="8">
                  <c:v>1041.4872084672011</c:v>
                </c:pt>
                <c:pt idx="9">
                  <c:v>1033.6904861075122</c:v>
                </c:pt>
                <c:pt idx="10">
                  <c:v>1038.8034969301648</c:v>
                </c:pt>
                <c:pt idx="11">
                  <c:v>1032.9216207636455</c:v>
                </c:pt>
                <c:pt idx="12">
                  <c:v>1024.7995659231719</c:v>
                </c:pt>
                <c:pt idx="13">
                  <c:v>1042.0253016361189</c:v>
                </c:pt>
                <c:pt idx="14">
                  <c:v>1032.1752697783008</c:v>
                </c:pt>
                <c:pt idx="15">
                  <c:v>1039.5126992239304</c:v>
                </c:pt>
                <c:pt idx="16">
                  <c:v>1048.2415160268458</c:v>
                </c:pt>
                <c:pt idx="17">
                  <c:v>1041.7281121034951</c:v>
                </c:pt>
                <c:pt idx="18">
                  <c:v>1052.8074279371676</c:v>
                </c:pt>
                <c:pt idx="19">
                  <c:v>1059.2746774255311</c:v>
                </c:pt>
                <c:pt idx="20">
                  <c:v>1069.0785548483555</c:v>
                </c:pt>
                <c:pt idx="21">
                  <c:v>1071.7701464108716</c:v>
                </c:pt>
                <c:pt idx="22">
                  <c:v>1082.7380161698134</c:v>
                </c:pt>
                <c:pt idx="23">
                  <c:v>1084.7620570018539</c:v>
                </c:pt>
                <c:pt idx="24">
                  <c:v>1096.3986032091977</c:v>
                </c:pt>
                <c:pt idx="25">
                  <c:v>1082.5016154052291</c:v>
                </c:pt>
                <c:pt idx="26">
                  <c:v>1073.5183863508958</c:v>
                </c:pt>
                <c:pt idx="27">
                  <c:v>1089.0105164568708</c:v>
                </c:pt>
                <c:pt idx="28">
                  <c:v>1088.8495387933658</c:v>
                </c:pt>
                <c:pt idx="29">
                  <c:v>1098.5948788840094</c:v>
                </c:pt>
                <c:pt idx="30">
                  <c:v>1100.706725714326</c:v>
                </c:pt>
                <c:pt idx="31">
                  <c:v>1101.8380722305658</c:v>
                </c:pt>
                <c:pt idx="32">
                  <c:v>1103.9127703693043</c:v>
                </c:pt>
                <c:pt idx="33">
                  <c:v>1076.0782689160026</c:v>
                </c:pt>
                <c:pt idx="34">
                  <c:v>1083.9008827880011</c:v>
                </c:pt>
                <c:pt idx="35">
                  <c:v>1068.5438388332141</c:v>
                </c:pt>
                <c:pt idx="36">
                  <c:v>1068.6293933956395</c:v>
                </c:pt>
                <c:pt idx="37">
                  <c:v>1074.7082701993209</c:v>
                </c:pt>
                <c:pt idx="38">
                  <c:v>1093.1756727853201</c:v>
                </c:pt>
                <c:pt idx="39">
                  <c:v>1086.9144296775278</c:v>
                </c:pt>
                <c:pt idx="40">
                  <c:v>1081.8948534427861</c:v>
                </c:pt>
                <c:pt idx="41">
                  <c:v>1085.581579652425</c:v>
                </c:pt>
                <c:pt idx="42">
                  <c:v>1101.7930435134983</c:v>
                </c:pt>
                <c:pt idx="43">
                  <c:v>1107.6298909629625</c:v>
                </c:pt>
                <c:pt idx="44">
                  <c:v>1128.3588608635164</c:v>
                </c:pt>
                <c:pt idx="45">
                  <c:v>1123.9156522071996</c:v>
                </c:pt>
                <c:pt idx="46">
                  <c:v>1127.9018193853137</c:v>
                </c:pt>
                <c:pt idx="47">
                  <c:v>1111.1319994326391</c:v>
                </c:pt>
                <c:pt idx="48">
                  <c:v>1112.9230166538698</c:v>
                </c:pt>
                <c:pt idx="49">
                  <c:v>1102.2680964785302</c:v>
                </c:pt>
                <c:pt idx="50">
                  <c:v>1088.5399663635501</c:v>
                </c:pt>
                <c:pt idx="51">
                  <c:v>1070.6365484587807</c:v>
                </c:pt>
                <c:pt idx="52">
                  <c:v>1074.59907556044</c:v>
                </c:pt>
                <c:pt idx="53">
                  <c:v>1091.9204972971525</c:v>
                </c:pt>
                <c:pt idx="54">
                  <c:v>1094.4691226829921</c:v>
                </c:pt>
                <c:pt idx="55">
                  <c:v>1076.7604539795266</c:v>
                </c:pt>
                <c:pt idx="56">
                  <c:v>1052.7747821172964</c:v>
                </c:pt>
                <c:pt idx="57">
                  <c:v>1075.68201620583</c:v>
                </c:pt>
                <c:pt idx="58">
                  <c:v>1069.6110194276407</c:v>
                </c:pt>
                <c:pt idx="59">
                  <c:v>1055.2671216068054</c:v>
                </c:pt>
                <c:pt idx="60">
                  <c:v>1052.4089237911521</c:v>
                </c:pt>
                <c:pt idx="61">
                  <c:v>1045.5656845153001</c:v>
                </c:pt>
                <c:pt idx="62">
                  <c:v>1071.0485612199188</c:v>
                </c:pt>
                <c:pt idx="63">
                  <c:v>1075.4917698762401</c:v>
                </c:pt>
                <c:pt idx="64">
                  <c:v>1077.3841017108648</c:v>
                </c:pt>
                <c:pt idx="65">
                  <c:v>1074.5112695621651</c:v>
                </c:pt>
                <c:pt idx="66">
                  <c:v>1068.8308969045008</c:v>
                </c:pt>
                <c:pt idx="67">
                  <c:v>1054.2247068067668</c:v>
                </c:pt>
                <c:pt idx="68">
                  <c:v>1053.0100571639607</c:v>
                </c:pt>
                <c:pt idx="69">
                  <c:v>1059.235277298098</c:v>
                </c:pt>
                <c:pt idx="70">
                  <c:v>1071.9817813810803</c:v>
                </c:pt>
                <c:pt idx="71">
                  <c:v>1068.499935834079</c:v>
                </c:pt>
                <c:pt idx="72">
                  <c:v>1056.2723877152664</c:v>
                </c:pt>
                <c:pt idx="73">
                  <c:v>1050.1991395012178</c:v>
                </c:pt>
                <c:pt idx="74">
                  <c:v>1061.0960890307811</c:v>
                </c:pt>
                <c:pt idx="75">
                  <c:v>1049.4696742847761</c:v>
                </c:pt>
                <c:pt idx="76">
                  <c:v>1063.4465880615405</c:v>
                </c:pt>
                <c:pt idx="77">
                  <c:v>1070.1896384419158</c:v>
                </c:pt>
                <c:pt idx="78">
                  <c:v>1069.8620545252741</c:v>
                </c:pt>
                <c:pt idx="79">
                  <c:v>1059.2577916566311</c:v>
                </c:pt>
                <c:pt idx="80">
                  <c:v>1063.9025038218131</c:v>
                </c:pt>
                <c:pt idx="81">
                  <c:v>1077.1983582529724</c:v>
                </c:pt>
                <c:pt idx="82">
                  <c:v>1084.525656237266</c:v>
                </c:pt>
                <c:pt idx="83">
                  <c:v>1094.4387282989728</c:v>
                </c:pt>
                <c:pt idx="84">
                  <c:v>1100.6752056123798</c:v>
                </c:pt>
                <c:pt idx="85">
                  <c:v>1114.0870089899843</c:v>
                </c:pt>
                <c:pt idx="86">
                  <c:v>1103.494003300606</c:v>
                </c:pt>
                <c:pt idx="87">
                  <c:v>1091.4488214859061</c:v>
                </c:pt>
                <c:pt idx="88">
                  <c:v>1094.7494264467171</c:v>
                </c:pt>
                <c:pt idx="89">
                  <c:v>1100.9059777873392</c:v>
                </c:pt>
                <c:pt idx="90">
                  <c:v>1120.9583912139974</c:v>
                </c:pt>
                <c:pt idx="91">
                  <c:v>1103.8868788569898</c:v>
                </c:pt>
                <c:pt idx="92">
                  <c:v>1108.43815643427</c:v>
                </c:pt>
                <c:pt idx="93">
                  <c:v>1104.3484232068977</c:v>
                </c:pt>
                <c:pt idx="94">
                  <c:v>1107.5522164260258</c:v>
                </c:pt>
                <c:pt idx="95">
                  <c:v>1091.8844743234974</c:v>
                </c:pt>
                <c:pt idx="96">
                  <c:v>1081.6044182177125</c:v>
                </c:pt>
                <c:pt idx="97">
                  <c:v>1076.4463786780027</c:v>
                </c:pt>
                <c:pt idx="98">
                  <c:v>1083.0307028307309</c:v>
                </c:pt>
                <c:pt idx="99">
                  <c:v>1074.6857558407917</c:v>
                </c:pt>
                <c:pt idx="100">
                  <c:v>1068.2894265817999</c:v>
                </c:pt>
                <c:pt idx="101">
                  <c:v>1047.3499474289729</c:v>
                </c:pt>
                <c:pt idx="102">
                  <c:v>1045.098511575758</c:v>
                </c:pt>
                <c:pt idx="103">
                  <c:v>1062.6405740260857</c:v>
                </c:pt>
                <c:pt idx="104">
                  <c:v>1050.6595581332001</c:v>
                </c:pt>
                <c:pt idx="105">
                  <c:v>1051.3484975042838</c:v>
                </c:pt>
                <c:pt idx="106">
                  <c:v>1029.0817969159805</c:v>
                </c:pt>
                <c:pt idx="107">
                  <c:v>1029.955354027031</c:v>
                </c:pt>
                <c:pt idx="108">
                  <c:v>1034.6248319865997</c:v>
                </c:pt>
                <c:pt idx="109">
                  <c:v>1009.2353898698917</c:v>
                </c:pt>
                <c:pt idx="110">
                  <c:v>1013.9701594692018</c:v>
                </c:pt>
                <c:pt idx="111">
                  <c:v>1033.6972404150717</c:v>
                </c:pt>
                <c:pt idx="112">
                  <c:v>1046.3413041667327</c:v>
                </c:pt>
                <c:pt idx="113">
                  <c:v>1049.0103813707201</c:v>
                </c:pt>
                <c:pt idx="114">
                  <c:v>1067.4507667264811</c:v>
                </c:pt>
                <c:pt idx="115">
                  <c:v>1069.000880311419</c:v>
                </c:pt>
                <c:pt idx="116">
                  <c:v>1072.3003595543048</c:v>
                </c:pt>
                <c:pt idx="117">
                  <c:v>1060.4274125823745</c:v>
                </c:pt>
                <c:pt idx="118">
                  <c:v>1048.9101924752513</c:v>
                </c:pt>
                <c:pt idx="119">
                  <c:v>1061.6240507383552</c:v>
                </c:pt>
                <c:pt idx="120">
                  <c:v>1057.2326251066631</c:v>
                </c:pt>
                <c:pt idx="121">
                  <c:v>1058.9943736618029</c:v>
                </c:pt>
                <c:pt idx="122">
                  <c:v>1067.4744068029352</c:v>
                </c:pt>
                <c:pt idx="123">
                  <c:v>1051.652441344464</c:v>
                </c:pt>
                <c:pt idx="124">
                  <c:v>1068.179106224992</c:v>
                </c:pt>
                <c:pt idx="125">
                  <c:v>1078.3094418465378</c:v>
                </c:pt>
                <c:pt idx="126">
                  <c:v>1077.3109300456358</c:v>
                </c:pt>
                <c:pt idx="127">
                  <c:v>1059.6090156497307</c:v>
                </c:pt>
                <c:pt idx="128">
                  <c:v>1036.3415518246761</c:v>
                </c:pt>
                <c:pt idx="129">
                  <c:v>1046.4268587291588</c:v>
                </c:pt>
                <c:pt idx="130">
                  <c:v>1052.6273130689096</c:v>
                </c:pt>
                <c:pt idx="131">
                  <c:v>1049.3041937495639</c:v>
                </c:pt>
                <c:pt idx="132">
                  <c:v>1031.1677522339874</c:v>
                </c:pt>
                <c:pt idx="133">
                  <c:v>1038.0965460722575</c:v>
                </c:pt>
                <c:pt idx="134">
                  <c:v>1047.3567017365331</c:v>
                </c:pt>
                <c:pt idx="135">
                  <c:v>1048.276413282571</c:v>
                </c:pt>
                <c:pt idx="136">
                  <c:v>1062.3715274416261</c:v>
                </c:pt>
                <c:pt idx="137">
                  <c:v>1067.2920404988242</c:v>
                </c:pt>
                <c:pt idx="138">
                  <c:v>1062.9625293530951</c:v>
                </c:pt>
                <c:pt idx="139">
                  <c:v>1065.7374240421832</c:v>
                </c:pt>
                <c:pt idx="140">
                  <c:v>1056.7418120906609</c:v>
                </c:pt>
                <c:pt idx="141">
                  <c:v>1060.7685051141395</c:v>
                </c:pt>
                <c:pt idx="142">
                  <c:v>1070.692834355106</c:v>
                </c:pt>
                <c:pt idx="143">
                  <c:v>1082.8055592454111</c:v>
                </c:pt>
                <c:pt idx="144">
                  <c:v>1091.2630780280124</c:v>
                </c:pt>
                <c:pt idx="145">
                  <c:v>1093.8432235157948</c:v>
                </c:pt>
                <c:pt idx="146">
                  <c:v>1093.7148916721651</c:v>
                </c:pt>
                <c:pt idx="147">
                  <c:v>1083.3504067218848</c:v>
                </c:pt>
                <c:pt idx="148">
                  <c:v>1081.7721501887831</c:v>
                </c:pt>
                <c:pt idx="149">
                  <c:v>1072.8598413638299</c:v>
                </c:pt>
                <c:pt idx="150">
                  <c:v>1064.0713615108002</c:v>
                </c:pt>
                <c:pt idx="151">
                  <c:v>1044.1033769286348</c:v>
                </c:pt>
                <c:pt idx="152">
                  <c:v>1036.1681912639779</c:v>
                </c:pt>
                <c:pt idx="153">
                  <c:v>1033.2818505001567</c:v>
                </c:pt>
                <c:pt idx="154">
                  <c:v>1040.1532327241698</c:v>
                </c:pt>
                <c:pt idx="155">
                  <c:v>1022.3308665101169</c:v>
                </c:pt>
                <c:pt idx="156">
                  <c:v>1033.3921708569596</c:v>
                </c:pt>
                <c:pt idx="157">
                  <c:v>1049.7173322286292</c:v>
                </c:pt>
                <c:pt idx="158">
                  <c:v>1049.7792467145898</c:v>
                </c:pt>
                <c:pt idx="159">
                  <c:v>1053.3905498231497</c:v>
                </c:pt>
                <c:pt idx="160">
                  <c:v>1041.3982767509979</c:v>
                </c:pt>
                <c:pt idx="161">
                  <c:v>1030.2187720218569</c:v>
                </c:pt>
                <c:pt idx="162">
                  <c:v>1038.2777866584408</c:v>
                </c:pt>
                <c:pt idx="163">
                  <c:v>1029.4442780883508</c:v>
                </c:pt>
                <c:pt idx="164">
                  <c:v>1010.7258404047182</c:v>
                </c:pt>
                <c:pt idx="165">
                  <c:v>1002.3538761845364</c:v>
                </c:pt>
                <c:pt idx="166">
                  <c:v>1000.520081682093</c:v>
                </c:pt>
                <c:pt idx="167">
                  <c:v>1011.5712545676026</c:v>
                </c:pt>
                <c:pt idx="168">
                  <c:v>1015.9784402502721</c:v>
                </c:pt>
                <c:pt idx="169">
                  <c:v>1019.2283879043886</c:v>
                </c:pt>
                <c:pt idx="170">
                  <c:v>1001.4746904838561</c:v>
                </c:pt>
                <c:pt idx="171">
                  <c:v>1002.3808934147754</c:v>
                </c:pt>
                <c:pt idx="172">
                  <c:v>987.67789157535412</c:v>
                </c:pt>
                <c:pt idx="173">
                  <c:v>985.02119726855813</c:v>
                </c:pt>
                <c:pt idx="174">
                  <c:v>996.48325719727757</c:v>
                </c:pt>
                <c:pt idx="175">
                  <c:v>983.75926747283097</c:v>
                </c:pt>
                <c:pt idx="176">
                  <c:v>978.82974867221571</c:v>
                </c:pt>
                <c:pt idx="177">
                  <c:v>982.8046586710675</c:v>
                </c:pt>
                <c:pt idx="178">
                  <c:v>978.52242767825192</c:v>
                </c:pt>
                <c:pt idx="179">
                  <c:v>991.54585837117793</c:v>
                </c:pt>
                <c:pt idx="180">
                  <c:v>991.03815958627661</c:v>
                </c:pt>
                <c:pt idx="181">
                  <c:v>1004.7696668550356</c:v>
                </c:pt>
                <c:pt idx="182">
                  <c:v>1007.2991550361265</c:v>
                </c:pt>
                <c:pt idx="183">
                  <c:v>1001.0424148000374</c:v>
                </c:pt>
                <c:pt idx="184">
                  <c:v>1007.0571256819004</c:v>
                </c:pt>
                <c:pt idx="185">
                  <c:v>993.21304662048351</c:v>
                </c:pt>
                <c:pt idx="186">
                  <c:v>1000.3152010194486</c:v>
                </c:pt>
                <c:pt idx="187">
                  <c:v>1000.5662361170829</c:v>
                </c:pt>
                <c:pt idx="188">
                  <c:v>983.13449402356343</c:v>
                </c:pt>
                <c:pt idx="189">
                  <c:v>985.8418456370556</c:v>
                </c:pt>
                <c:pt idx="190">
                  <c:v>984.7994308370188</c:v>
                </c:pt>
                <c:pt idx="191">
                  <c:v>989.83364140480546</c:v>
                </c:pt>
                <c:pt idx="192">
                  <c:v>980.52057699798058</c:v>
                </c:pt>
                <c:pt idx="193">
                  <c:v>969.94220564164789</c:v>
                </c:pt>
                <c:pt idx="194">
                  <c:v>976.60758148509217</c:v>
                </c:pt>
                <c:pt idx="195">
                  <c:v>970.47129306715362</c:v>
                </c:pt>
                <c:pt idx="196">
                  <c:v>962.18263197354281</c:v>
                </c:pt>
                <c:pt idx="197">
                  <c:v>961.50945265342966</c:v>
                </c:pt>
                <c:pt idx="198">
                  <c:v>964.65470854037403</c:v>
                </c:pt>
                <c:pt idx="199">
                  <c:v>968.56320118155247</c:v>
                </c:pt>
                <c:pt idx="200">
                  <c:v>968.20747431674704</c:v>
                </c:pt>
                <c:pt idx="201">
                  <c:v>963.8925975040579</c:v>
                </c:pt>
                <c:pt idx="202">
                  <c:v>966.57180616938626</c:v>
                </c:pt>
                <c:pt idx="203">
                  <c:v>984.12512579897748</c:v>
                </c:pt>
                <c:pt idx="204">
                  <c:v>986.42496752303782</c:v>
                </c:pt>
                <c:pt idx="205">
                  <c:v>991.10570266187449</c:v>
                </c:pt>
                <c:pt idx="206">
                  <c:v>1005.3775545354033</c:v>
                </c:pt>
                <c:pt idx="207">
                  <c:v>1011.9224785607025</c:v>
                </c:pt>
                <c:pt idx="208">
                  <c:v>1001.2810670004797</c:v>
                </c:pt>
                <c:pt idx="209">
                  <c:v>993.94476327277755</c:v>
                </c:pt>
                <c:pt idx="210">
                  <c:v>988.65951760735413</c:v>
                </c:pt>
                <c:pt idx="211">
                  <c:v>976.8845080950374</c:v>
                </c:pt>
                <c:pt idx="212">
                  <c:v>957.87225803255876</c:v>
                </c:pt>
                <c:pt idx="213">
                  <c:v>949.69504301368352</c:v>
                </c:pt>
                <c:pt idx="214">
                  <c:v>964.13124970449746</c:v>
                </c:pt>
                <c:pt idx="215">
                  <c:v>948.78546292898352</c:v>
                </c:pt>
                <c:pt idx="216">
                  <c:v>945.07509664288455</c:v>
                </c:pt>
                <c:pt idx="217">
                  <c:v>936.7515382935469</c:v>
                </c:pt>
                <c:pt idx="218">
                  <c:v>941.28818153777911</c:v>
                </c:pt>
                <c:pt idx="219">
                  <c:v>940.72644829239857</c:v>
                </c:pt>
                <c:pt idx="220">
                  <c:v>955.91913742989584</c:v>
                </c:pt>
                <c:pt idx="221">
                  <c:v>956.24446991068726</c:v>
                </c:pt>
                <c:pt idx="222">
                  <c:v>953.40766073563248</c:v>
                </c:pt>
                <c:pt idx="223">
                  <c:v>947.57306472202652</c:v>
                </c:pt>
                <c:pt idx="224">
                  <c:v>934.29972464939829</c:v>
                </c:pt>
                <c:pt idx="225">
                  <c:v>940.00486310144299</c:v>
                </c:pt>
                <c:pt idx="226">
                  <c:v>940.03638320338803</c:v>
                </c:pt>
                <c:pt idx="227">
                  <c:v>938.5493098223393</c:v>
                </c:pt>
                <c:pt idx="228">
                  <c:v>916.59443309970959</c:v>
                </c:pt>
                <c:pt idx="229">
                  <c:v>897.05196989379692</c:v>
                </c:pt>
                <c:pt idx="230">
                  <c:v>849.24610670455047</c:v>
                </c:pt>
                <c:pt idx="231">
                  <c:v>848.35228667082436</c:v>
                </c:pt>
                <c:pt idx="232">
                  <c:v>779.24108600259819</c:v>
                </c:pt>
                <c:pt idx="233">
                  <c:v>816.55750955171641</c:v>
                </c:pt>
                <c:pt idx="234">
                  <c:v>819.29975842093302</c:v>
                </c:pt>
                <c:pt idx="235">
                  <c:v>847.60593568548347</c:v>
                </c:pt>
                <c:pt idx="236">
                  <c:v>851.7575833988127</c:v>
                </c:pt>
                <c:pt idx="237">
                  <c:v>871.19535483754805</c:v>
                </c:pt>
                <c:pt idx="238">
                  <c:v>867.1562789168795</c:v>
                </c:pt>
                <c:pt idx="239">
                  <c:v>878.98307145382125</c:v>
                </c:pt>
                <c:pt idx="240">
                  <c:v>848.5706759485887</c:v>
                </c:pt>
                <c:pt idx="241">
                  <c:v>834.70295681070616</c:v>
                </c:pt>
                <c:pt idx="242">
                  <c:v>831.7693358939664</c:v>
                </c:pt>
                <c:pt idx="243">
                  <c:v>851.39059935473847</c:v>
                </c:pt>
                <c:pt idx="244">
                  <c:v>852.9891188105214</c:v>
                </c:pt>
                <c:pt idx="245">
                  <c:v>843.5803683799345</c:v>
                </c:pt>
                <c:pt idx="246">
                  <c:v>849.76843982249693</c:v>
                </c:pt>
                <c:pt idx="247">
                  <c:v>871.76834526219386</c:v>
                </c:pt>
                <c:pt idx="248">
                  <c:v>878.75792786849797</c:v>
                </c:pt>
                <c:pt idx="249">
                  <c:v>896.53413964756055</c:v>
                </c:pt>
                <c:pt idx="250">
                  <c:v>921.0624075504154</c:v>
                </c:pt>
                <c:pt idx="251">
                  <c:v>898.22384225540031</c:v>
                </c:pt>
                <c:pt idx="252">
                  <c:v>875.46070006146431</c:v>
                </c:pt>
                <c:pt idx="253">
                  <c:v>896.93151807565289</c:v>
                </c:pt>
                <c:pt idx="254">
                  <c:v>911.52419955826861</c:v>
                </c:pt>
                <c:pt idx="255">
                  <c:v>886.80906247959661</c:v>
                </c:pt>
                <c:pt idx="256">
                  <c:v>885.70023032188851</c:v>
                </c:pt>
                <c:pt idx="257">
                  <c:v>883.88782446004939</c:v>
                </c:pt>
                <c:pt idx="258">
                  <c:v>895.03580908724541</c:v>
                </c:pt>
                <c:pt idx="259">
                  <c:v>898.77994691114486</c:v>
                </c:pt>
                <c:pt idx="260">
                  <c:v>909.26938655127469</c:v>
                </c:pt>
                <c:pt idx="261">
                  <c:v>911.41387920146155</c:v>
                </c:pt>
                <c:pt idx="262">
                  <c:v>905.93838720644271</c:v>
                </c:pt>
                <c:pt idx="263">
                  <c:v>900.22874588268803</c:v>
                </c:pt>
                <c:pt idx="264">
                  <c:v>859.05898987079024</c:v>
                </c:pt>
                <c:pt idx="265">
                  <c:v>853.2682968563206</c:v>
                </c:pt>
                <c:pt idx="266">
                  <c:v>862.16371991237452</c:v>
                </c:pt>
                <c:pt idx="267">
                  <c:v>867.13151312249249</c:v>
                </c:pt>
                <c:pt idx="268">
                  <c:v>860.81510983629789</c:v>
                </c:pt>
                <c:pt idx="269">
                  <c:v>862.96860822989868</c:v>
                </c:pt>
                <c:pt idx="270">
                  <c:v>850.86488908301249</c:v>
                </c:pt>
                <c:pt idx="271">
                  <c:v>829.03046417852988</c:v>
                </c:pt>
                <c:pt idx="272">
                  <c:v>825.70171626955334</c:v>
                </c:pt>
                <c:pt idx="273">
                  <c:v>829.57418593708394</c:v>
                </c:pt>
                <c:pt idx="274">
                  <c:v>847.22319159043684</c:v>
                </c:pt>
                <c:pt idx="275">
                  <c:v>830.06725038893262</c:v>
                </c:pt>
                <c:pt idx="276">
                  <c:v>859.3190307118366</c:v>
                </c:pt>
                <c:pt idx="277">
                  <c:v>867.123633097008</c:v>
                </c:pt>
                <c:pt idx="278">
                  <c:v>878.98307145382125</c:v>
                </c:pt>
                <c:pt idx="279">
                  <c:v>885.01354238665851</c:v>
                </c:pt>
                <c:pt idx="280">
                  <c:v>871.08953735244654</c:v>
                </c:pt>
                <c:pt idx="281">
                  <c:v>883.51070895463772</c:v>
                </c:pt>
                <c:pt idx="282">
                  <c:v>880.82812313552756</c:v>
                </c:pt>
                <c:pt idx="283">
                  <c:v>867.54127444777919</c:v>
                </c:pt>
                <c:pt idx="284">
                  <c:v>885.26795463807059</c:v>
                </c:pt>
                <c:pt idx="285">
                  <c:v>910.31292706923796</c:v>
                </c:pt>
                <c:pt idx="286">
                  <c:v>901.77435659591913</c:v>
                </c:pt>
                <c:pt idx="287">
                  <c:v>914.27770560675276</c:v>
                </c:pt>
                <c:pt idx="288">
                  <c:v>941.39399902287755</c:v>
                </c:pt>
                <c:pt idx="289">
                  <c:v>946.31563779800547</c:v>
                </c:pt>
                <c:pt idx="290">
                  <c:v>933.06143493012803</c:v>
                </c:pt>
                <c:pt idx="291">
                  <c:v>920.75733799230466</c:v>
                </c:pt>
                <c:pt idx="292">
                  <c:v>937.81871888797048</c:v>
                </c:pt>
                <c:pt idx="293">
                  <c:v>944.28484265840814</c:v>
                </c:pt>
                <c:pt idx="294">
                  <c:v>953.20840866262665</c:v>
                </c:pt>
                <c:pt idx="295">
                  <c:v>949.71418021843454</c:v>
                </c:pt>
                <c:pt idx="296">
                  <c:v>928.53942601894346</c:v>
                </c:pt>
                <c:pt idx="297">
                  <c:v>924.10072023432951</c:v>
                </c:pt>
                <c:pt idx="298">
                  <c:v>940.35045850490997</c:v>
                </c:pt>
                <c:pt idx="299">
                  <c:v>940.01161740900238</c:v>
                </c:pt>
                <c:pt idx="300">
                  <c:v>946.63646740708896</c:v>
                </c:pt>
                <c:pt idx="301">
                  <c:v>921.5363347975175</c:v>
                </c:pt>
                <c:pt idx="302">
                  <c:v>916.86235396624193</c:v>
                </c:pt>
                <c:pt idx="303">
                  <c:v>910.64726529343795</c:v>
                </c:pt>
                <c:pt idx="304">
                  <c:v>905.24494496365264</c:v>
                </c:pt>
                <c:pt idx="305">
                  <c:v>892.11344534977354</c:v>
                </c:pt>
                <c:pt idx="306">
                  <c:v>896.81444341128542</c:v>
                </c:pt>
                <c:pt idx="307">
                  <c:v>887.70175679539659</c:v>
                </c:pt>
                <c:pt idx="308">
                  <c:v>904.75750910142744</c:v>
                </c:pt>
                <c:pt idx="309">
                  <c:v>895.25644980086042</c:v>
                </c:pt>
                <c:pt idx="310">
                  <c:v>922.89169918115249</c:v>
                </c:pt>
                <c:pt idx="311">
                  <c:v>943.23454783288059</c:v>
                </c:pt>
                <c:pt idx="312">
                  <c:v>941.39962761250831</c:v>
                </c:pt>
                <c:pt idx="313">
                  <c:v>956.28837290982688</c:v>
                </c:pt>
                <c:pt idx="314">
                  <c:v>964.78078894815576</c:v>
                </c:pt>
                <c:pt idx="315">
                  <c:v>952.68494982675304</c:v>
                </c:pt>
                <c:pt idx="316">
                  <c:v>935.77666656910651</c:v>
                </c:pt>
                <c:pt idx="317">
                  <c:v>947.99408322657973</c:v>
                </c:pt>
                <c:pt idx="318">
                  <c:v>934.77140046064585</c:v>
                </c:pt>
                <c:pt idx="319">
                  <c:v>938.06525111389749</c:v>
                </c:pt>
                <c:pt idx="320">
                  <c:v>924.07933159372453</c:v>
                </c:pt>
                <c:pt idx="321">
                  <c:v>917.66386512998679</c:v>
                </c:pt>
                <c:pt idx="322">
                  <c:v>915.21430292169055</c:v>
                </c:pt>
                <c:pt idx="323">
                  <c:v>907.65398132659345</c:v>
                </c:pt>
                <c:pt idx="324">
                  <c:v>934.2186729586831</c:v>
                </c:pt>
                <c:pt idx="325">
                  <c:v>931.27041770889571</c:v>
                </c:pt>
                <c:pt idx="326">
                  <c:v>942.52309410326438</c:v>
                </c:pt>
                <c:pt idx="327">
                  <c:v>948.36669586028256</c:v>
                </c:pt>
                <c:pt idx="328">
                  <c:v>946.29987774703579</c:v>
                </c:pt>
                <c:pt idx="329">
                  <c:v>950.9941215009876</c:v>
                </c:pt>
                <c:pt idx="330">
                  <c:v>927.53303419255633</c:v>
                </c:pt>
                <c:pt idx="331">
                  <c:v>932.02915159142742</c:v>
                </c:pt>
                <c:pt idx="332">
                  <c:v>942.53322556460387</c:v>
                </c:pt>
                <c:pt idx="333">
                  <c:v>966.21495358665209</c:v>
                </c:pt>
                <c:pt idx="334">
                  <c:v>967.38119735861551</c:v>
                </c:pt>
                <c:pt idx="335">
                  <c:v>956.21182409081348</c:v>
                </c:pt>
                <c:pt idx="336">
                  <c:v>956.63959690292438</c:v>
                </c:pt>
                <c:pt idx="337">
                  <c:v>962.26706081803638</c:v>
                </c:pt>
                <c:pt idx="338">
                  <c:v>970.65140793541048</c:v>
                </c:pt>
                <c:pt idx="339">
                  <c:v>972.54936835967305</c:v>
                </c:pt>
                <c:pt idx="340">
                  <c:v>972.51897397565494</c:v>
                </c:pt>
                <c:pt idx="341">
                  <c:v>965.6453403157866</c:v>
                </c:pt>
                <c:pt idx="342">
                  <c:v>977.94493438190148</c:v>
                </c:pt>
                <c:pt idx="343">
                  <c:v>988.97471862680629</c:v>
                </c:pt>
                <c:pt idx="344">
                  <c:v>1006.641735766987</c:v>
                </c:pt>
                <c:pt idx="345">
                  <c:v>1008.0286202525665</c:v>
                </c:pt>
                <c:pt idx="346">
                  <c:v>1010.9205896060215</c:v>
                </c:pt>
                <c:pt idx="347">
                  <c:v>1014.3495264104664</c:v>
                </c:pt>
                <c:pt idx="348">
                  <c:v>1017.6929086524931</c:v>
                </c:pt>
                <c:pt idx="349">
                  <c:v>1019.0921760352664</c:v>
                </c:pt>
                <c:pt idx="350">
                  <c:v>1016.3330413971515</c:v>
                </c:pt>
                <c:pt idx="351">
                  <c:v>1014.1435200298995</c:v>
                </c:pt>
                <c:pt idx="352">
                  <c:v>1017.0658837673735</c:v>
                </c:pt>
                <c:pt idx="353">
                  <c:v>1035.4184631248581</c:v>
                </c:pt>
                <c:pt idx="354">
                  <c:v>1033.2334446293075</c:v>
                </c:pt>
                <c:pt idx="355">
                  <c:v>1040.7127145336938</c:v>
                </c:pt>
                <c:pt idx="356">
                  <c:v>1042.5273718313854</c:v>
                </c:pt>
                <c:pt idx="357">
                  <c:v>1053.3815440797348</c:v>
                </c:pt>
                <c:pt idx="358">
                  <c:v>1052.7556449125429</c:v>
                </c:pt>
                <c:pt idx="359">
                  <c:v>1049.2389021098206</c:v>
                </c:pt>
                <c:pt idx="360">
                  <c:v>1020.7469813873799</c:v>
                </c:pt>
                <c:pt idx="361">
                  <c:v>1044.8823737338478</c:v>
                </c:pt>
                <c:pt idx="362">
                  <c:v>1029.8202678758378</c:v>
                </c:pt>
                <c:pt idx="363">
                  <c:v>1027.2074765681814</c:v>
                </c:pt>
                <c:pt idx="364">
                  <c:v>1040.7915147885565</c:v>
                </c:pt>
                <c:pt idx="365">
                  <c:v>1042.2414394780258</c:v>
                </c:pt>
                <c:pt idx="366">
                  <c:v>1040.5461082805562</c:v>
                </c:pt>
                <c:pt idx="367">
                  <c:v>1037.7205562847739</c:v>
                </c:pt>
                <c:pt idx="368">
                  <c:v>1044.585184201225</c:v>
                </c:pt>
                <c:pt idx="369">
                  <c:v>1036.2537458263998</c:v>
                </c:pt>
                <c:pt idx="370">
                  <c:v>1046.6013450077778</c:v>
                </c:pt>
                <c:pt idx="371">
                  <c:v>1048.0253781849381</c:v>
                </c:pt>
                <c:pt idx="372">
                  <c:v>1064.7805638045663</c:v>
                </c:pt>
                <c:pt idx="373">
                  <c:v>1077.8073716512711</c:v>
                </c:pt>
                <c:pt idx="374">
                  <c:v>1062.2623328027448</c:v>
                </c:pt>
                <c:pt idx="375">
                  <c:v>1032.6987286141728</c:v>
                </c:pt>
                <c:pt idx="376">
                  <c:v>1045.4137125952077</c:v>
                </c:pt>
                <c:pt idx="377">
                  <c:v>1058.7242013594148</c:v>
                </c:pt>
                <c:pt idx="378">
                  <c:v>1061.0837061335858</c:v>
                </c:pt>
                <c:pt idx="379">
                  <c:v>1054.1110092961778</c:v>
                </c:pt>
                <c:pt idx="380">
                  <c:v>1082.78191916895</c:v>
                </c:pt>
                <c:pt idx="381">
                  <c:v>1082.9102510125831</c:v>
                </c:pt>
                <c:pt idx="382">
                  <c:v>1075.3780723656512</c:v>
                </c:pt>
                <c:pt idx="383">
                  <c:v>1078.1934929000938</c:v>
                </c:pt>
                <c:pt idx="384">
                  <c:v>1080.507968957203</c:v>
                </c:pt>
                <c:pt idx="385">
                  <c:v>1071.5551342868898</c:v>
                </c:pt>
                <c:pt idx="386">
                  <c:v>1066.5333066162946</c:v>
                </c:pt>
                <c:pt idx="387">
                  <c:v>1050.5886379038234</c:v>
                </c:pt>
                <c:pt idx="388">
                  <c:v>1050.4321631120251</c:v>
                </c:pt>
                <c:pt idx="389">
                  <c:v>1069.3678643554929</c:v>
                </c:pt>
                <c:pt idx="390">
                  <c:v>1064.1805561496851</c:v>
                </c:pt>
                <c:pt idx="391">
                  <c:v>1043.5889238361758</c:v>
                </c:pt>
                <c:pt idx="392">
                  <c:v>1041.8001580507971</c:v>
                </c:pt>
                <c:pt idx="393">
                  <c:v>1037.3974752398299</c:v>
                </c:pt>
                <c:pt idx="394">
                  <c:v>1050.8970846157138</c:v>
                </c:pt>
                <c:pt idx="395">
                  <c:v>1035.4747490211885</c:v>
                </c:pt>
                <c:pt idx="396">
                  <c:v>1014.880865271828</c:v>
                </c:pt>
                <c:pt idx="397">
                  <c:v>1014.7300190696634</c:v>
                </c:pt>
                <c:pt idx="398">
                  <c:v>1003.5111142130894</c:v>
                </c:pt>
                <c:pt idx="399">
                  <c:v>990.2479056017977</c:v>
                </c:pt>
                <c:pt idx="400">
                  <c:v>989.98223617111819</c:v>
                </c:pt>
                <c:pt idx="401">
                  <c:v>1020.0918135540945</c:v>
                </c:pt>
                <c:pt idx="402">
                  <c:v>1003.7824122334018</c:v>
                </c:pt>
                <c:pt idx="403">
                  <c:v>998.6074869247866</c:v>
                </c:pt>
                <c:pt idx="404">
                  <c:v>1007.7044134897029</c:v>
                </c:pt>
                <c:pt idx="405">
                  <c:v>1014.6230758666367</c:v>
                </c:pt>
                <c:pt idx="406">
                  <c:v>1010.1787414923888</c:v>
                </c:pt>
                <c:pt idx="407">
                  <c:v>1012.0902105317668</c:v>
                </c:pt>
                <c:pt idx="408">
                  <c:v>1000.3883726846815</c:v>
                </c:pt>
                <c:pt idx="409">
                  <c:v>1002.7591346381174</c:v>
                </c:pt>
                <c:pt idx="410">
                  <c:v>993.19953800536302</c:v>
                </c:pt>
                <c:pt idx="411">
                  <c:v>1000.6698021663332</c:v>
                </c:pt>
                <c:pt idx="412">
                  <c:v>996.15905043441296</c:v>
                </c:pt>
                <c:pt idx="413">
                  <c:v>1000.4176413507714</c:v>
                </c:pt>
                <c:pt idx="414">
                  <c:v>1007.6672647981229</c:v>
                </c:pt>
                <c:pt idx="415">
                  <c:v>997.9680791424729</c:v>
                </c:pt>
                <c:pt idx="416">
                  <c:v>976.67399884276301</c:v>
                </c:pt>
                <c:pt idx="417">
                  <c:v>982.47369760064555</c:v>
                </c:pt>
                <c:pt idx="418">
                  <c:v>968.18270852236242</c:v>
                </c:pt>
                <c:pt idx="419">
                  <c:v>960.43551775144465</c:v>
                </c:pt>
                <c:pt idx="420">
                  <c:v>960.66516420847347</c:v>
                </c:pt>
                <c:pt idx="421">
                  <c:v>954.22155479657158</c:v>
                </c:pt>
                <c:pt idx="422">
                  <c:v>932.32521540612527</c:v>
                </c:pt>
                <c:pt idx="423">
                  <c:v>919.10140692226469</c:v>
                </c:pt>
                <c:pt idx="424">
                  <c:v>913.94224166462141</c:v>
                </c:pt>
                <c:pt idx="425">
                  <c:v>886.80118245411006</c:v>
                </c:pt>
                <c:pt idx="426">
                  <c:v>896.72438597716075</c:v>
                </c:pt>
                <c:pt idx="427">
                  <c:v>933.70309414829353</c:v>
                </c:pt>
                <c:pt idx="428">
                  <c:v>918.35955880862946</c:v>
                </c:pt>
                <c:pt idx="429">
                  <c:v>907.52339804710664</c:v>
                </c:pt>
                <c:pt idx="430">
                  <c:v>896.26396734517459</c:v>
                </c:pt>
                <c:pt idx="431">
                  <c:v>898.79683268004305</c:v>
                </c:pt>
                <c:pt idx="432">
                  <c:v>907.7046386332886</c:v>
                </c:pt>
                <c:pt idx="433">
                  <c:v>905.44194560080689</c:v>
                </c:pt>
                <c:pt idx="434">
                  <c:v>895.9026118907309</c:v>
                </c:pt>
                <c:pt idx="435">
                  <c:v>911.61200555654375</c:v>
                </c:pt>
                <c:pt idx="436">
                  <c:v>895.45232472008877</c:v>
                </c:pt>
                <c:pt idx="437">
                  <c:v>895.42530748985178</c:v>
                </c:pt>
                <c:pt idx="438">
                  <c:v>883.67844092570192</c:v>
                </c:pt>
                <c:pt idx="439">
                  <c:v>911.12119254054301</c:v>
                </c:pt>
                <c:pt idx="440">
                  <c:v>910.72719126623053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Dados!$AC$1</c:f>
              <c:strCache>
                <c:ptCount val="1"/>
                <c:pt idx="0">
                  <c:v>ICO2</c:v>
                </c:pt>
              </c:strCache>
            </c:strRef>
          </c:tx>
          <c:marker>
            <c:symbol val="none"/>
          </c:marker>
          <c:cat>
            <c:numRef>
              <c:f>Dados!$Y$2:$Y$442</c:f>
              <c:numCache>
                <c:formatCode>d/m/yyyy</c:formatCode>
                <c:ptCount val="441"/>
                <c:pt idx="0">
                  <c:v>40421</c:v>
                </c:pt>
                <c:pt idx="1">
                  <c:v>40422</c:v>
                </c:pt>
                <c:pt idx="2">
                  <c:v>40423</c:v>
                </c:pt>
                <c:pt idx="3">
                  <c:v>40424</c:v>
                </c:pt>
                <c:pt idx="4">
                  <c:v>40427</c:v>
                </c:pt>
                <c:pt idx="5">
                  <c:v>40429</c:v>
                </c:pt>
                <c:pt idx="6">
                  <c:v>40430</c:v>
                </c:pt>
                <c:pt idx="7">
                  <c:v>40431</c:v>
                </c:pt>
                <c:pt idx="8">
                  <c:v>40434</c:v>
                </c:pt>
                <c:pt idx="9">
                  <c:v>40435</c:v>
                </c:pt>
                <c:pt idx="10">
                  <c:v>40436</c:v>
                </c:pt>
                <c:pt idx="11">
                  <c:v>40437</c:v>
                </c:pt>
                <c:pt idx="12">
                  <c:v>40438</c:v>
                </c:pt>
                <c:pt idx="13">
                  <c:v>40441</c:v>
                </c:pt>
                <c:pt idx="14">
                  <c:v>40442</c:v>
                </c:pt>
                <c:pt idx="15">
                  <c:v>40443</c:v>
                </c:pt>
                <c:pt idx="16">
                  <c:v>40444</c:v>
                </c:pt>
                <c:pt idx="17">
                  <c:v>40445</c:v>
                </c:pt>
                <c:pt idx="18">
                  <c:v>40448</c:v>
                </c:pt>
                <c:pt idx="19">
                  <c:v>40449</c:v>
                </c:pt>
                <c:pt idx="20">
                  <c:v>40450</c:v>
                </c:pt>
                <c:pt idx="21">
                  <c:v>40451</c:v>
                </c:pt>
                <c:pt idx="22">
                  <c:v>40452</c:v>
                </c:pt>
                <c:pt idx="23">
                  <c:v>40455</c:v>
                </c:pt>
                <c:pt idx="24">
                  <c:v>40456</c:v>
                </c:pt>
                <c:pt idx="25">
                  <c:v>40457</c:v>
                </c:pt>
                <c:pt idx="26">
                  <c:v>40458</c:v>
                </c:pt>
                <c:pt idx="27">
                  <c:v>40459</c:v>
                </c:pt>
                <c:pt idx="28">
                  <c:v>40462</c:v>
                </c:pt>
                <c:pt idx="29">
                  <c:v>40464</c:v>
                </c:pt>
                <c:pt idx="30">
                  <c:v>40465</c:v>
                </c:pt>
                <c:pt idx="31">
                  <c:v>40466</c:v>
                </c:pt>
                <c:pt idx="32">
                  <c:v>40469</c:v>
                </c:pt>
                <c:pt idx="33">
                  <c:v>40470</c:v>
                </c:pt>
                <c:pt idx="34">
                  <c:v>40471</c:v>
                </c:pt>
                <c:pt idx="35">
                  <c:v>40472</c:v>
                </c:pt>
                <c:pt idx="36">
                  <c:v>40473</c:v>
                </c:pt>
                <c:pt idx="37">
                  <c:v>40476</c:v>
                </c:pt>
                <c:pt idx="38">
                  <c:v>40477</c:v>
                </c:pt>
                <c:pt idx="39">
                  <c:v>40478</c:v>
                </c:pt>
                <c:pt idx="40">
                  <c:v>40479</c:v>
                </c:pt>
                <c:pt idx="41">
                  <c:v>40480</c:v>
                </c:pt>
                <c:pt idx="42">
                  <c:v>40483</c:v>
                </c:pt>
                <c:pt idx="43">
                  <c:v>40485</c:v>
                </c:pt>
                <c:pt idx="44">
                  <c:v>40486</c:v>
                </c:pt>
                <c:pt idx="45">
                  <c:v>40487</c:v>
                </c:pt>
                <c:pt idx="46">
                  <c:v>40490</c:v>
                </c:pt>
                <c:pt idx="47">
                  <c:v>40491</c:v>
                </c:pt>
                <c:pt idx="48">
                  <c:v>40492</c:v>
                </c:pt>
                <c:pt idx="49">
                  <c:v>40493</c:v>
                </c:pt>
                <c:pt idx="50">
                  <c:v>40494</c:v>
                </c:pt>
                <c:pt idx="51">
                  <c:v>40498</c:v>
                </c:pt>
                <c:pt idx="52">
                  <c:v>40499</c:v>
                </c:pt>
                <c:pt idx="53">
                  <c:v>40500</c:v>
                </c:pt>
                <c:pt idx="54">
                  <c:v>40501</c:v>
                </c:pt>
                <c:pt idx="55">
                  <c:v>40504</c:v>
                </c:pt>
                <c:pt idx="56">
                  <c:v>40505</c:v>
                </c:pt>
                <c:pt idx="57">
                  <c:v>40506</c:v>
                </c:pt>
                <c:pt idx="58">
                  <c:v>40507</c:v>
                </c:pt>
                <c:pt idx="59">
                  <c:v>40508</c:v>
                </c:pt>
                <c:pt idx="60">
                  <c:v>40511</c:v>
                </c:pt>
                <c:pt idx="61">
                  <c:v>40512</c:v>
                </c:pt>
                <c:pt idx="62">
                  <c:v>40513</c:v>
                </c:pt>
                <c:pt idx="63">
                  <c:v>40514</c:v>
                </c:pt>
                <c:pt idx="64">
                  <c:v>40515</c:v>
                </c:pt>
                <c:pt idx="65">
                  <c:v>40518</c:v>
                </c:pt>
                <c:pt idx="66">
                  <c:v>40519</c:v>
                </c:pt>
                <c:pt idx="67">
                  <c:v>40520</c:v>
                </c:pt>
                <c:pt idx="68">
                  <c:v>40521</c:v>
                </c:pt>
                <c:pt idx="69">
                  <c:v>40522</c:v>
                </c:pt>
                <c:pt idx="70">
                  <c:v>40525</c:v>
                </c:pt>
                <c:pt idx="71">
                  <c:v>40526</c:v>
                </c:pt>
                <c:pt idx="72">
                  <c:v>40527</c:v>
                </c:pt>
                <c:pt idx="73">
                  <c:v>40528</c:v>
                </c:pt>
                <c:pt idx="74">
                  <c:v>40529</c:v>
                </c:pt>
                <c:pt idx="75">
                  <c:v>40532</c:v>
                </c:pt>
                <c:pt idx="76">
                  <c:v>40533</c:v>
                </c:pt>
                <c:pt idx="77">
                  <c:v>40534</c:v>
                </c:pt>
                <c:pt idx="78">
                  <c:v>40535</c:v>
                </c:pt>
                <c:pt idx="79">
                  <c:v>40539</c:v>
                </c:pt>
                <c:pt idx="80">
                  <c:v>40540</c:v>
                </c:pt>
                <c:pt idx="81">
                  <c:v>40541</c:v>
                </c:pt>
                <c:pt idx="82">
                  <c:v>40542</c:v>
                </c:pt>
                <c:pt idx="83">
                  <c:v>40546</c:v>
                </c:pt>
                <c:pt idx="84">
                  <c:v>40547</c:v>
                </c:pt>
                <c:pt idx="85">
                  <c:v>40548</c:v>
                </c:pt>
                <c:pt idx="86">
                  <c:v>40549</c:v>
                </c:pt>
                <c:pt idx="87">
                  <c:v>40550</c:v>
                </c:pt>
                <c:pt idx="88">
                  <c:v>40553</c:v>
                </c:pt>
                <c:pt idx="89">
                  <c:v>40554</c:v>
                </c:pt>
                <c:pt idx="90">
                  <c:v>40555</c:v>
                </c:pt>
                <c:pt idx="91">
                  <c:v>40556</c:v>
                </c:pt>
                <c:pt idx="92">
                  <c:v>40557</c:v>
                </c:pt>
                <c:pt idx="93">
                  <c:v>40560</c:v>
                </c:pt>
                <c:pt idx="94">
                  <c:v>40561</c:v>
                </c:pt>
                <c:pt idx="95">
                  <c:v>40562</c:v>
                </c:pt>
                <c:pt idx="96">
                  <c:v>40563</c:v>
                </c:pt>
                <c:pt idx="97">
                  <c:v>40564</c:v>
                </c:pt>
                <c:pt idx="98">
                  <c:v>40567</c:v>
                </c:pt>
                <c:pt idx="99">
                  <c:v>40569</c:v>
                </c:pt>
                <c:pt idx="100">
                  <c:v>40570</c:v>
                </c:pt>
                <c:pt idx="101">
                  <c:v>40571</c:v>
                </c:pt>
                <c:pt idx="102">
                  <c:v>40574</c:v>
                </c:pt>
                <c:pt idx="103">
                  <c:v>40575</c:v>
                </c:pt>
                <c:pt idx="104">
                  <c:v>40576</c:v>
                </c:pt>
                <c:pt idx="105">
                  <c:v>40577</c:v>
                </c:pt>
                <c:pt idx="106">
                  <c:v>40578</c:v>
                </c:pt>
                <c:pt idx="107">
                  <c:v>40581</c:v>
                </c:pt>
                <c:pt idx="108">
                  <c:v>40582</c:v>
                </c:pt>
                <c:pt idx="109">
                  <c:v>40583</c:v>
                </c:pt>
                <c:pt idx="110">
                  <c:v>40584</c:v>
                </c:pt>
                <c:pt idx="111">
                  <c:v>40585</c:v>
                </c:pt>
                <c:pt idx="112">
                  <c:v>40588</c:v>
                </c:pt>
                <c:pt idx="113">
                  <c:v>40589</c:v>
                </c:pt>
                <c:pt idx="114">
                  <c:v>40590</c:v>
                </c:pt>
                <c:pt idx="115">
                  <c:v>40591</c:v>
                </c:pt>
                <c:pt idx="116">
                  <c:v>40592</c:v>
                </c:pt>
                <c:pt idx="117">
                  <c:v>40595</c:v>
                </c:pt>
                <c:pt idx="118">
                  <c:v>40596</c:v>
                </c:pt>
                <c:pt idx="119">
                  <c:v>40597</c:v>
                </c:pt>
                <c:pt idx="120">
                  <c:v>40598</c:v>
                </c:pt>
                <c:pt idx="121">
                  <c:v>40599</c:v>
                </c:pt>
                <c:pt idx="122">
                  <c:v>40602</c:v>
                </c:pt>
                <c:pt idx="123">
                  <c:v>40603</c:v>
                </c:pt>
                <c:pt idx="124">
                  <c:v>40604</c:v>
                </c:pt>
                <c:pt idx="125">
                  <c:v>40605</c:v>
                </c:pt>
                <c:pt idx="126">
                  <c:v>40606</c:v>
                </c:pt>
                <c:pt idx="127">
                  <c:v>40611</c:v>
                </c:pt>
                <c:pt idx="128">
                  <c:v>40612</c:v>
                </c:pt>
                <c:pt idx="129">
                  <c:v>40613</c:v>
                </c:pt>
                <c:pt idx="130">
                  <c:v>40616</c:v>
                </c:pt>
                <c:pt idx="131">
                  <c:v>40617</c:v>
                </c:pt>
                <c:pt idx="132">
                  <c:v>40618</c:v>
                </c:pt>
                <c:pt idx="133">
                  <c:v>40619</c:v>
                </c:pt>
                <c:pt idx="134">
                  <c:v>40620</c:v>
                </c:pt>
                <c:pt idx="135">
                  <c:v>40623</c:v>
                </c:pt>
                <c:pt idx="136">
                  <c:v>40624</c:v>
                </c:pt>
                <c:pt idx="137">
                  <c:v>40625</c:v>
                </c:pt>
                <c:pt idx="138">
                  <c:v>40626</c:v>
                </c:pt>
                <c:pt idx="139">
                  <c:v>40627</c:v>
                </c:pt>
                <c:pt idx="140">
                  <c:v>40630</c:v>
                </c:pt>
                <c:pt idx="141">
                  <c:v>40631</c:v>
                </c:pt>
                <c:pt idx="142">
                  <c:v>40632</c:v>
                </c:pt>
                <c:pt idx="143">
                  <c:v>40633</c:v>
                </c:pt>
                <c:pt idx="144">
                  <c:v>40634</c:v>
                </c:pt>
                <c:pt idx="145">
                  <c:v>40637</c:v>
                </c:pt>
                <c:pt idx="146">
                  <c:v>40638</c:v>
                </c:pt>
                <c:pt idx="147">
                  <c:v>40639</c:v>
                </c:pt>
                <c:pt idx="148">
                  <c:v>40640</c:v>
                </c:pt>
                <c:pt idx="149">
                  <c:v>40641</c:v>
                </c:pt>
                <c:pt idx="150">
                  <c:v>40644</c:v>
                </c:pt>
                <c:pt idx="151">
                  <c:v>40645</c:v>
                </c:pt>
                <c:pt idx="152">
                  <c:v>40646</c:v>
                </c:pt>
                <c:pt idx="153">
                  <c:v>40647</c:v>
                </c:pt>
                <c:pt idx="154">
                  <c:v>40648</c:v>
                </c:pt>
                <c:pt idx="155">
                  <c:v>40651</c:v>
                </c:pt>
                <c:pt idx="156">
                  <c:v>40652</c:v>
                </c:pt>
                <c:pt idx="157">
                  <c:v>40653</c:v>
                </c:pt>
                <c:pt idx="158">
                  <c:v>40658</c:v>
                </c:pt>
                <c:pt idx="159">
                  <c:v>40659</c:v>
                </c:pt>
                <c:pt idx="160">
                  <c:v>40660</c:v>
                </c:pt>
                <c:pt idx="161">
                  <c:v>40661</c:v>
                </c:pt>
                <c:pt idx="162">
                  <c:v>40662</c:v>
                </c:pt>
                <c:pt idx="163">
                  <c:v>40665</c:v>
                </c:pt>
                <c:pt idx="164">
                  <c:v>40666</c:v>
                </c:pt>
                <c:pt idx="165">
                  <c:v>40667</c:v>
                </c:pt>
                <c:pt idx="166">
                  <c:v>40668</c:v>
                </c:pt>
                <c:pt idx="167">
                  <c:v>40669</c:v>
                </c:pt>
                <c:pt idx="168">
                  <c:v>40672</c:v>
                </c:pt>
                <c:pt idx="169">
                  <c:v>40673</c:v>
                </c:pt>
                <c:pt idx="170">
                  <c:v>40674</c:v>
                </c:pt>
                <c:pt idx="171">
                  <c:v>40675</c:v>
                </c:pt>
                <c:pt idx="172">
                  <c:v>40676</c:v>
                </c:pt>
                <c:pt idx="173">
                  <c:v>40679</c:v>
                </c:pt>
                <c:pt idx="174">
                  <c:v>40680</c:v>
                </c:pt>
                <c:pt idx="175">
                  <c:v>40681</c:v>
                </c:pt>
                <c:pt idx="176">
                  <c:v>40682</c:v>
                </c:pt>
                <c:pt idx="177">
                  <c:v>40683</c:v>
                </c:pt>
                <c:pt idx="178">
                  <c:v>40686</c:v>
                </c:pt>
                <c:pt idx="179">
                  <c:v>40687</c:v>
                </c:pt>
                <c:pt idx="180" formatCode="dd/mm/yy;@">
                  <c:v>40688</c:v>
                </c:pt>
                <c:pt idx="181">
                  <c:v>40689</c:v>
                </c:pt>
                <c:pt idx="182">
                  <c:v>40690</c:v>
                </c:pt>
                <c:pt idx="183">
                  <c:v>40693</c:v>
                </c:pt>
                <c:pt idx="184">
                  <c:v>40694</c:v>
                </c:pt>
                <c:pt idx="185">
                  <c:v>40695</c:v>
                </c:pt>
                <c:pt idx="186">
                  <c:v>40696</c:v>
                </c:pt>
                <c:pt idx="187">
                  <c:v>40697</c:v>
                </c:pt>
                <c:pt idx="188">
                  <c:v>40700</c:v>
                </c:pt>
                <c:pt idx="189">
                  <c:v>40701</c:v>
                </c:pt>
                <c:pt idx="190">
                  <c:v>40702</c:v>
                </c:pt>
                <c:pt idx="191">
                  <c:v>40703</c:v>
                </c:pt>
                <c:pt idx="192">
                  <c:v>40704</c:v>
                </c:pt>
                <c:pt idx="193">
                  <c:v>40707</c:v>
                </c:pt>
                <c:pt idx="194">
                  <c:v>40708</c:v>
                </c:pt>
                <c:pt idx="195">
                  <c:v>40709</c:v>
                </c:pt>
                <c:pt idx="196">
                  <c:v>40710</c:v>
                </c:pt>
                <c:pt idx="197">
                  <c:v>40711</c:v>
                </c:pt>
                <c:pt idx="198">
                  <c:v>40714</c:v>
                </c:pt>
                <c:pt idx="199">
                  <c:v>40715</c:v>
                </c:pt>
                <c:pt idx="200">
                  <c:v>40716</c:v>
                </c:pt>
                <c:pt idx="201">
                  <c:v>40718</c:v>
                </c:pt>
                <c:pt idx="202">
                  <c:v>40721</c:v>
                </c:pt>
                <c:pt idx="203">
                  <c:v>40722</c:v>
                </c:pt>
                <c:pt idx="204">
                  <c:v>40723</c:v>
                </c:pt>
                <c:pt idx="205">
                  <c:v>40724</c:v>
                </c:pt>
                <c:pt idx="206">
                  <c:v>40725</c:v>
                </c:pt>
                <c:pt idx="207">
                  <c:v>40728</c:v>
                </c:pt>
                <c:pt idx="208">
                  <c:v>40729</c:v>
                </c:pt>
                <c:pt idx="209">
                  <c:v>40730</c:v>
                </c:pt>
                <c:pt idx="210">
                  <c:v>40731</c:v>
                </c:pt>
                <c:pt idx="211">
                  <c:v>40732</c:v>
                </c:pt>
                <c:pt idx="212">
                  <c:v>40735</c:v>
                </c:pt>
                <c:pt idx="213">
                  <c:v>40736</c:v>
                </c:pt>
                <c:pt idx="214">
                  <c:v>40737</c:v>
                </c:pt>
                <c:pt idx="215">
                  <c:v>40738</c:v>
                </c:pt>
                <c:pt idx="216">
                  <c:v>40739</c:v>
                </c:pt>
                <c:pt idx="217">
                  <c:v>40742</c:v>
                </c:pt>
                <c:pt idx="218">
                  <c:v>40743</c:v>
                </c:pt>
                <c:pt idx="219">
                  <c:v>40744</c:v>
                </c:pt>
                <c:pt idx="220">
                  <c:v>40745</c:v>
                </c:pt>
                <c:pt idx="221">
                  <c:v>40746</c:v>
                </c:pt>
                <c:pt idx="222">
                  <c:v>40749</c:v>
                </c:pt>
                <c:pt idx="223">
                  <c:v>40750</c:v>
                </c:pt>
                <c:pt idx="224">
                  <c:v>40751</c:v>
                </c:pt>
                <c:pt idx="225">
                  <c:v>40752</c:v>
                </c:pt>
                <c:pt idx="226">
                  <c:v>40753</c:v>
                </c:pt>
                <c:pt idx="227">
                  <c:v>40756</c:v>
                </c:pt>
                <c:pt idx="228">
                  <c:v>40757</c:v>
                </c:pt>
                <c:pt idx="229">
                  <c:v>40758</c:v>
                </c:pt>
                <c:pt idx="230">
                  <c:v>40759</c:v>
                </c:pt>
                <c:pt idx="231">
                  <c:v>40760</c:v>
                </c:pt>
                <c:pt idx="232">
                  <c:v>40763</c:v>
                </c:pt>
                <c:pt idx="233">
                  <c:v>40764</c:v>
                </c:pt>
                <c:pt idx="234">
                  <c:v>40765</c:v>
                </c:pt>
                <c:pt idx="235">
                  <c:v>40766</c:v>
                </c:pt>
                <c:pt idx="236">
                  <c:v>40767</c:v>
                </c:pt>
                <c:pt idx="237">
                  <c:v>40770</c:v>
                </c:pt>
                <c:pt idx="238">
                  <c:v>40771</c:v>
                </c:pt>
                <c:pt idx="239">
                  <c:v>40772</c:v>
                </c:pt>
                <c:pt idx="240">
                  <c:v>40773</c:v>
                </c:pt>
                <c:pt idx="241">
                  <c:v>40774</c:v>
                </c:pt>
                <c:pt idx="242">
                  <c:v>40777</c:v>
                </c:pt>
                <c:pt idx="243">
                  <c:v>40778</c:v>
                </c:pt>
                <c:pt idx="244">
                  <c:v>40779</c:v>
                </c:pt>
                <c:pt idx="245">
                  <c:v>40780</c:v>
                </c:pt>
                <c:pt idx="246">
                  <c:v>40781</c:v>
                </c:pt>
                <c:pt idx="247">
                  <c:v>40784</c:v>
                </c:pt>
                <c:pt idx="248">
                  <c:v>40785</c:v>
                </c:pt>
                <c:pt idx="249">
                  <c:v>40786</c:v>
                </c:pt>
                <c:pt idx="250">
                  <c:v>40787</c:v>
                </c:pt>
                <c:pt idx="251">
                  <c:v>40788</c:v>
                </c:pt>
                <c:pt idx="252">
                  <c:v>40791</c:v>
                </c:pt>
                <c:pt idx="253">
                  <c:v>40792</c:v>
                </c:pt>
                <c:pt idx="254">
                  <c:v>40794</c:v>
                </c:pt>
                <c:pt idx="255">
                  <c:v>40795</c:v>
                </c:pt>
                <c:pt idx="256">
                  <c:v>40798</c:v>
                </c:pt>
                <c:pt idx="257">
                  <c:v>40799</c:v>
                </c:pt>
                <c:pt idx="258">
                  <c:v>40800</c:v>
                </c:pt>
                <c:pt idx="259">
                  <c:v>40801</c:v>
                </c:pt>
                <c:pt idx="260">
                  <c:v>40802</c:v>
                </c:pt>
                <c:pt idx="261">
                  <c:v>40805</c:v>
                </c:pt>
                <c:pt idx="262">
                  <c:v>40806</c:v>
                </c:pt>
                <c:pt idx="263">
                  <c:v>40807</c:v>
                </c:pt>
                <c:pt idx="264">
                  <c:v>40808</c:v>
                </c:pt>
                <c:pt idx="265">
                  <c:v>40809</c:v>
                </c:pt>
                <c:pt idx="266">
                  <c:v>40812</c:v>
                </c:pt>
                <c:pt idx="267">
                  <c:v>40813</c:v>
                </c:pt>
                <c:pt idx="268">
                  <c:v>40814</c:v>
                </c:pt>
                <c:pt idx="269">
                  <c:v>40815</c:v>
                </c:pt>
                <c:pt idx="270">
                  <c:v>40816</c:v>
                </c:pt>
                <c:pt idx="271">
                  <c:v>40819</c:v>
                </c:pt>
                <c:pt idx="272">
                  <c:v>40820</c:v>
                </c:pt>
                <c:pt idx="273">
                  <c:v>40821</c:v>
                </c:pt>
                <c:pt idx="274">
                  <c:v>40822</c:v>
                </c:pt>
                <c:pt idx="275">
                  <c:v>40823</c:v>
                </c:pt>
                <c:pt idx="276">
                  <c:v>40826</c:v>
                </c:pt>
                <c:pt idx="277">
                  <c:v>40827</c:v>
                </c:pt>
                <c:pt idx="278">
                  <c:v>40829</c:v>
                </c:pt>
                <c:pt idx="279">
                  <c:v>40830</c:v>
                </c:pt>
                <c:pt idx="280">
                  <c:v>40833</c:v>
                </c:pt>
                <c:pt idx="281">
                  <c:v>40834</c:v>
                </c:pt>
                <c:pt idx="282">
                  <c:v>40835</c:v>
                </c:pt>
                <c:pt idx="283">
                  <c:v>40836</c:v>
                </c:pt>
                <c:pt idx="284">
                  <c:v>40837</c:v>
                </c:pt>
                <c:pt idx="285">
                  <c:v>40840</c:v>
                </c:pt>
                <c:pt idx="286">
                  <c:v>40841</c:v>
                </c:pt>
                <c:pt idx="287">
                  <c:v>40842</c:v>
                </c:pt>
                <c:pt idx="288">
                  <c:v>40843</c:v>
                </c:pt>
                <c:pt idx="289">
                  <c:v>40844</c:v>
                </c:pt>
                <c:pt idx="290">
                  <c:v>40847</c:v>
                </c:pt>
                <c:pt idx="291">
                  <c:v>40848</c:v>
                </c:pt>
                <c:pt idx="292">
                  <c:v>40850</c:v>
                </c:pt>
                <c:pt idx="293">
                  <c:v>40851</c:v>
                </c:pt>
                <c:pt idx="294">
                  <c:v>40854</c:v>
                </c:pt>
                <c:pt idx="295">
                  <c:v>40855</c:v>
                </c:pt>
                <c:pt idx="296">
                  <c:v>40856</c:v>
                </c:pt>
                <c:pt idx="297">
                  <c:v>40857</c:v>
                </c:pt>
                <c:pt idx="298">
                  <c:v>40858</c:v>
                </c:pt>
                <c:pt idx="299">
                  <c:v>40861</c:v>
                </c:pt>
                <c:pt idx="300">
                  <c:v>40863</c:v>
                </c:pt>
                <c:pt idx="301">
                  <c:v>40864</c:v>
                </c:pt>
                <c:pt idx="302">
                  <c:v>40865</c:v>
                </c:pt>
                <c:pt idx="303">
                  <c:v>40868</c:v>
                </c:pt>
                <c:pt idx="304">
                  <c:v>40869</c:v>
                </c:pt>
                <c:pt idx="305">
                  <c:v>40870</c:v>
                </c:pt>
                <c:pt idx="306">
                  <c:v>40871</c:v>
                </c:pt>
                <c:pt idx="307">
                  <c:v>40872</c:v>
                </c:pt>
                <c:pt idx="308">
                  <c:v>40875</c:v>
                </c:pt>
                <c:pt idx="309">
                  <c:v>40876</c:v>
                </c:pt>
                <c:pt idx="310">
                  <c:v>40877</c:v>
                </c:pt>
                <c:pt idx="311">
                  <c:v>40878</c:v>
                </c:pt>
                <c:pt idx="312">
                  <c:v>40879</c:v>
                </c:pt>
                <c:pt idx="313">
                  <c:v>40882</c:v>
                </c:pt>
                <c:pt idx="314">
                  <c:v>40883</c:v>
                </c:pt>
                <c:pt idx="315">
                  <c:v>40884</c:v>
                </c:pt>
                <c:pt idx="316">
                  <c:v>40885</c:v>
                </c:pt>
                <c:pt idx="317">
                  <c:v>40886</c:v>
                </c:pt>
                <c:pt idx="318">
                  <c:v>40889</c:v>
                </c:pt>
                <c:pt idx="319">
                  <c:v>40890</c:v>
                </c:pt>
                <c:pt idx="320">
                  <c:v>40891</c:v>
                </c:pt>
                <c:pt idx="321">
                  <c:v>40892</c:v>
                </c:pt>
                <c:pt idx="322">
                  <c:v>40893</c:v>
                </c:pt>
                <c:pt idx="323">
                  <c:v>40896</c:v>
                </c:pt>
                <c:pt idx="324">
                  <c:v>40897</c:v>
                </c:pt>
                <c:pt idx="325">
                  <c:v>40898</c:v>
                </c:pt>
                <c:pt idx="326">
                  <c:v>40899</c:v>
                </c:pt>
                <c:pt idx="327">
                  <c:v>40900</c:v>
                </c:pt>
                <c:pt idx="328">
                  <c:v>40903</c:v>
                </c:pt>
                <c:pt idx="329">
                  <c:v>40904</c:v>
                </c:pt>
                <c:pt idx="330">
                  <c:v>40905</c:v>
                </c:pt>
                <c:pt idx="331">
                  <c:v>40906</c:v>
                </c:pt>
                <c:pt idx="332">
                  <c:v>40910</c:v>
                </c:pt>
                <c:pt idx="333">
                  <c:v>40911</c:v>
                </c:pt>
                <c:pt idx="334">
                  <c:v>40912</c:v>
                </c:pt>
                <c:pt idx="335">
                  <c:v>40913</c:v>
                </c:pt>
                <c:pt idx="336">
                  <c:v>40914</c:v>
                </c:pt>
                <c:pt idx="337">
                  <c:v>40917</c:v>
                </c:pt>
                <c:pt idx="338">
                  <c:v>40918</c:v>
                </c:pt>
                <c:pt idx="339">
                  <c:v>40919</c:v>
                </c:pt>
                <c:pt idx="340">
                  <c:v>40920</c:v>
                </c:pt>
                <c:pt idx="341">
                  <c:v>40921</c:v>
                </c:pt>
                <c:pt idx="342">
                  <c:v>40924</c:v>
                </c:pt>
                <c:pt idx="343">
                  <c:v>40925</c:v>
                </c:pt>
                <c:pt idx="344">
                  <c:v>40926</c:v>
                </c:pt>
                <c:pt idx="345">
                  <c:v>40927</c:v>
                </c:pt>
                <c:pt idx="346">
                  <c:v>40928</c:v>
                </c:pt>
                <c:pt idx="347">
                  <c:v>40931</c:v>
                </c:pt>
                <c:pt idx="348">
                  <c:v>40932</c:v>
                </c:pt>
                <c:pt idx="349">
                  <c:v>40934</c:v>
                </c:pt>
                <c:pt idx="350">
                  <c:v>40935</c:v>
                </c:pt>
                <c:pt idx="351">
                  <c:v>40938</c:v>
                </c:pt>
                <c:pt idx="352">
                  <c:v>40939</c:v>
                </c:pt>
                <c:pt idx="353">
                  <c:v>40940</c:v>
                </c:pt>
                <c:pt idx="354">
                  <c:v>40941</c:v>
                </c:pt>
                <c:pt idx="355">
                  <c:v>40942</c:v>
                </c:pt>
                <c:pt idx="356">
                  <c:v>40945</c:v>
                </c:pt>
                <c:pt idx="357">
                  <c:v>40946</c:v>
                </c:pt>
                <c:pt idx="358">
                  <c:v>40947</c:v>
                </c:pt>
                <c:pt idx="359">
                  <c:v>40948</c:v>
                </c:pt>
                <c:pt idx="360">
                  <c:v>40949</c:v>
                </c:pt>
                <c:pt idx="361">
                  <c:v>40952</c:v>
                </c:pt>
                <c:pt idx="362">
                  <c:v>40953</c:v>
                </c:pt>
                <c:pt idx="363">
                  <c:v>40954</c:v>
                </c:pt>
                <c:pt idx="364">
                  <c:v>40955</c:v>
                </c:pt>
                <c:pt idx="365">
                  <c:v>40956</c:v>
                </c:pt>
                <c:pt idx="366">
                  <c:v>40961</c:v>
                </c:pt>
                <c:pt idx="367">
                  <c:v>40962</c:v>
                </c:pt>
                <c:pt idx="368">
                  <c:v>40963</c:v>
                </c:pt>
                <c:pt idx="369">
                  <c:v>40966</c:v>
                </c:pt>
                <c:pt idx="370">
                  <c:v>40967</c:v>
                </c:pt>
                <c:pt idx="371">
                  <c:v>40968</c:v>
                </c:pt>
                <c:pt idx="372">
                  <c:v>40969</c:v>
                </c:pt>
                <c:pt idx="373">
                  <c:v>40970</c:v>
                </c:pt>
                <c:pt idx="374">
                  <c:v>40973</c:v>
                </c:pt>
                <c:pt idx="375">
                  <c:v>40974</c:v>
                </c:pt>
                <c:pt idx="376">
                  <c:v>40975</c:v>
                </c:pt>
                <c:pt idx="377">
                  <c:v>40976</c:v>
                </c:pt>
                <c:pt idx="378">
                  <c:v>40977</c:v>
                </c:pt>
                <c:pt idx="379">
                  <c:v>40980</c:v>
                </c:pt>
                <c:pt idx="380">
                  <c:v>40981</c:v>
                </c:pt>
                <c:pt idx="381">
                  <c:v>40982</c:v>
                </c:pt>
                <c:pt idx="382">
                  <c:v>40983</c:v>
                </c:pt>
                <c:pt idx="383">
                  <c:v>40984</c:v>
                </c:pt>
                <c:pt idx="384">
                  <c:v>40987</c:v>
                </c:pt>
                <c:pt idx="385">
                  <c:v>40988</c:v>
                </c:pt>
                <c:pt idx="386">
                  <c:v>40989</c:v>
                </c:pt>
                <c:pt idx="387">
                  <c:v>40990</c:v>
                </c:pt>
                <c:pt idx="388">
                  <c:v>40991</c:v>
                </c:pt>
                <c:pt idx="389">
                  <c:v>40994</c:v>
                </c:pt>
                <c:pt idx="390">
                  <c:v>40995</c:v>
                </c:pt>
                <c:pt idx="391">
                  <c:v>40996</c:v>
                </c:pt>
                <c:pt idx="392">
                  <c:v>40997</c:v>
                </c:pt>
                <c:pt idx="393">
                  <c:v>40998</c:v>
                </c:pt>
                <c:pt idx="394">
                  <c:v>41001</c:v>
                </c:pt>
                <c:pt idx="395">
                  <c:v>41002</c:v>
                </c:pt>
                <c:pt idx="396">
                  <c:v>41003</c:v>
                </c:pt>
                <c:pt idx="397">
                  <c:v>41004</c:v>
                </c:pt>
                <c:pt idx="398">
                  <c:v>41008</c:v>
                </c:pt>
                <c:pt idx="399">
                  <c:v>41009</c:v>
                </c:pt>
                <c:pt idx="400">
                  <c:v>41010</c:v>
                </c:pt>
                <c:pt idx="401">
                  <c:v>41011</c:v>
                </c:pt>
                <c:pt idx="402">
                  <c:v>41012</c:v>
                </c:pt>
                <c:pt idx="403">
                  <c:v>41015</c:v>
                </c:pt>
                <c:pt idx="404">
                  <c:v>41016</c:v>
                </c:pt>
                <c:pt idx="405">
                  <c:v>41017</c:v>
                </c:pt>
                <c:pt idx="406">
                  <c:v>41018</c:v>
                </c:pt>
                <c:pt idx="407">
                  <c:v>41019</c:v>
                </c:pt>
                <c:pt idx="408">
                  <c:v>41022</c:v>
                </c:pt>
                <c:pt idx="409">
                  <c:v>41023</c:v>
                </c:pt>
                <c:pt idx="410">
                  <c:v>41024</c:v>
                </c:pt>
                <c:pt idx="411">
                  <c:v>41025</c:v>
                </c:pt>
                <c:pt idx="412">
                  <c:v>41026</c:v>
                </c:pt>
                <c:pt idx="413">
                  <c:v>41029</c:v>
                </c:pt>
                <c:pt idx="414">
                  <c:v>41031</c:v>
                </c:pt>
                <c:pt idx="415">
                  <c:v>41032</c:v>
                </c:pt>
                <c:pt idx="416">
                  <c:v>41033</c:v>
                </c:pt>
                <c:pt idx="417">
                  <c:v>41036</c:v>
                </c:pt>
                <c:pt idx="418">
                  <c:v>41037</c:v>
                </c:pt>
                <c:pt idx="419">
                  <c:v>41038</c:v>
                </c:pt>
                <c:pt idx="420">
                  <c:v>41039</c:v>
                </c:pt>
                <c:pt idx="421">
                  <c:v>41040</c:v>
                </c:pt>
                <c:pt idx="422">
                  <c:v>41043</c:v>
                </c:pt>
                <c:pt idx="423">
                  <c:v>41044</c:v>
                </c:pt>
                <c:pt idx="424">
                  <c:v>41045</c:v>
                </c:pt>
                <c:pt idx="425">
                  <c:v>41046</c:v>
                </c:pt>
                <c:pt idx="426">
                  <c:v>41047</c:v>
                </c:pt>
                <c:pt idx="427">
                  <c:v>41050</c:v>
                </c:pt>
                <c:pt idx="428">
                  <c:v>41051</c:v>
                </c:pt>
                <c:pt idx="429">
                  <c:v>41052</c:v>
                </c:pt>
                <c:pt idx="430">
                  <c:v>41053</c:v>
                </c:pt>
                <c:pt idx="431">
                  <c:v>41054</c:v>
                </c:pt>
                <c:pt idx="432">
                  <c:v>41057</c:v>
                </c:pt>
                <c:pt idx="433">
                  <c:v>41058</c:v>
                </c:pt>
                <c:pt idx="434">
                  <c:v>41059</c:v>
                </c:pt>
                <c:pt idx="435">
                  <c:v>41060</c:v>
                </c:pt>
                <c:pt idx="436">
                  <c:v>41061</c:v>
                </c:pt>
                <c:pt idx="437">
                  <c:v>41064</c:v>
                </c:pt>
                <c:pt idx="438">
                  <c:v>41065</c:v>
                </c:pt>
                <c:pt idx="439">
                  <c:v>41066</c:v>
                </c:pt>
                <c:pt idx="440">
                  <c:v>41068</c:v>
                </c:pt>
              </c:numCache>
            </c:numRef>
          </c:cat>
          <c:val>
            <c:numRef>
              <c:f>Dados!$AC$2:$AC$442</c:f>
              <c:numCache>
                <c:formatCode>General</c:formatCode>
                <c:ptCount val="441"/>
                <c:pt idx="0">
                  <c:v>1000</c:v>
                </c:pt>
                <c:pt idx="1">
                  <c:v>1025.6099999999999</c:v>
                </c:pt>
                <c:pt idx="2">
                  <c:v>1014.89</c:v>
                </c:pt>
                <c:pt idx="3">
                  <c:v>1007.16</c:v>
                </c:pt>
                <c:pt idx="4">
                  <c:v>1003.63</c:v>
                </c:pt>
                <c:pt idx="5">
                  <c:v>1004.76</c:v>
                </c:pt>
                <c:pt idx="6">
                  <c:v>1008.42</c:v>
                </c:pt>
                <c:pt idx="7">
                  <c:v>1011.04</c:v>
                </c:pt>
                <c:pt idx="8">
                  <c:v>1032.8599999999999</c:v>
                </c:pt>
                <c:pt idx="9">
                  <c:v>1036.46</c:v>
                </c:pt>
                <c:pt idx="10">
                  <c:v>1046.93</c:v>
                </c:pt>
                <c:pt idx="11">
                  <c:v>1039.6599999999999</c:v>
                </c:pt>
                <c:pt idx="12">
                  <c:v>1029.57</c:v>
                </c:pt>
                <c:pt idx="13">
                  <c:v>1046.4100000000001</c:v>
                </c:pt>
                <c:pt idx="14">
                  <c:v>1040.08</c:v>
                </c:pt>
                <c:pt idx="15">
                  <c:v>1052.1199999999999</c:v>
                </c:pt>
                <c:pt idx="16">
                  <c:v>1059.05</c:v>
                </c:pt>
                <c:pt idx="17">
                  <c:v>1053.8599999999999</c:v>
                </c:pt>
                <c:pt idx="18">
                  <c:v>1062.96</c:v>
                </c:pt>
                <c:pt idx="19">
                  <c:v>1068.6099999999999</c:v>
                </c:pt>
                <c:pt idx="20">
                  <c:v>1073.6699999999998</c:v>
                </c:pt>
                <c:pt idx="21">
                  <c:v>1080.8499999999999</c:v>
                </c:pt>
                <c:pt idx="22">
                  <c:v>1094.31</c:v>
                </c:pt>
                <c:pt idx="23">
                  <c:v>1098.8599999999999</c:v>
                </c:pt>
                <c:pt idx="24">
                  <c:v>1120.1599999999999</c:v>
                </c:pt>
                <c:pt idx="25">
                  <c:v>1114.8799999999999</c:v>
                </c:pt>
                <c:pt idx="26">
                  <c:v>1110.6499999999999</c:v>
                </c:pt>
                <c:pt idx="27">
                  <c:v>1124.1799999999998</c:v>
                </c:pt>
                <c:pt idx="28">
                  <c:v>1126.5</c:v>
                </c:pt>
                <c:pt idx="29">
                  <c:v>1143.3799999999999</c:v>
                </c:pt>
                <c:pt idx="30">
                  <c:v>1137.0999999999999</c:v>
                </c:pt>
                <c:pt idx="31">
                  <c:v>1141.3</c:v>
                </c:pt>
                <c:pt idx="32">
                  <c:v>1142.48</c:v>
                </c:pt>
                <c:pt idx="33">
                  <c:v>1118.74</c:v>
                </c:pt>
                <c:pt idx="34">
                  <c:v>1131.76</c:v>
                </c:pt>
                <c:pt idx="35">
                  <c:v>1121.01</c:v>
                </c:pt>
                <c:pt idx="36">
                  <c:v>1119.47</c:v>
                </c:pt>
                <c:pt idx="37">
                  <c:v>1123.43</c:v>
                </c:pt>
                <c:pt idx="38">
                  <c:v>1134.95</c:v>
                </c:pt>
                <c:pt idx="39">
                  <c:v>1122.1599999999999</c:v>
                </c:pt>
                <c:pt idx="40">
                  <c:v>1113.3799999999999</c:v>
                </c:pt>
                <c:pt idx="41">
                  <c:v>1122.6299999999999</c:v>
                </c:pt>
                <c:pt idx="42">
                  <c:v>1137.42</c:v>
                </c:pt>
                <c:pt idx="43">
                  <c:v>1139.3799999999999</c:v>
                </c:pt>
                <c:pt idx="44">
                  <c:v>1156.3499999999999</c:v>
                </c:pt>
                <c:pt idx="45">
                  <c:v>1164.01</c:v>
                </c:pt>
                <c:pt idx="46">
                  <c:v>1163.24</c:v>
                </c:pt>
                <c:pt idx="47">
                  <c:v>1143.5999999999999</c:v>
                </c:pt>
                <c:pt idx="48">
                  <c:v>1145.51</c:v>
                </c:pt>
                <c:pt idx="49">
                  <c:v>1136.07</c:v>
                </c:pt>
                <c:pt idx="50">
                  <c:v>1129.1899999999998</c:v>
                </c:pt>
                <c:pt idx="51">
                  <c:v>1113.1699999999998</c:v>
                </c:pt>
                <c:pt idx="52">
                  <c:v>1118.6299999999999</c:v>
                </c:pt>
                <c:pt idx="53">
                  <c:v>1135.25</c:v>
                </c:pt>
                <c:pt idx="54">
                  <c:v>1141.3098463999966</c:v>
                </c:pt>
                <c:pt idx="55">
                  <c:v>1125.7543609999996</c:v>
                </c:pt>
                <c:pt idx="56">
                  <c:v>1099.061774</c:v>
                </c:pt>
                <c:pt idx="57">
                  <c:v>1123.5647009999996</c:v>
                </c:pt>
                <c:pt idx="58">
                  <c:v>1121.0701479999996</c:v>
                </c:pt>
                <c:pt idx="59">
                  <c:v>1105.6906869999996</c:v>
                </c:pt>
                <c:pt idx="60">
                  <c:v>1100.0809549999994</c:v>
                </c:pt>
                <c:pt idx="61">
                  <c:v>1093.9275560000035</c:v>
                </c:pt>
                <c:pt idx="62">
                  <c:v>1117.8194579999995</c:v>
                </c:pt>
                <c:pt idx="63">
                  <c:v>1121.22</c:v>
                </c:pt>
                <c:pt idx="64">
                  <c:v>1120.1799999999996</c:v>
                </c:pt>
                <c:pt idx="65">
                  <c:v>1111.1299999999997</c:v>
                </c:pt>
                <c:pt idx="66">
                  <c:v>1109.8999999999996</c:v>
                </c:pt>
                <c:pt idx="67">
                  <c:v>1095.3299999999995</c:v>
                </c:pt>
                <c:pt idx="68">
                  <c:v>1087.8299999999995</c:v>
                </c:pt>
                <c:pt idx="69">
                  <c:v>1090.73</c:v>
                </c:pt>
                <c:pt idx="70">
                  <c:v>1101.1899999999996</c:v>
                </c:pt>
                <c:pt idx="71">
                  <c:v>1099.5599999999995</c:v>
                </c:pt>
                <c:pt idx="72">
                  <c:v>1089.94</c:v>
                </c:pt>
                <c:pt idx="73">
                  <c:v>1083.3699999999994</c:v>
                </c:pt>
                <c:pt idx="74">
                  <c:v>1091.2999999999995</c:v>
                </c:pt>
                <c:pt idx="75">
                  <c:v>1080.98</c:v>
                </c:pt>
                <c:pt idx="76">
                  <c:v>1095.5499999999993</c:v>
                </c:pt>
                <c:pt idx="77">
                  <c:v>1103.1399999999994</c:v>
                </c:pt>
                <c:pt idx="78">
                  <c:v>1102.92</c:v>
                </c:pt>
                <c:pt idx="79">
                  <c:v>1087.3099999999993</c:v>
                </c:pt>
                <c:pt idx="80">
                  <c:v>1088.95</c:v>
                </c:pt>
                <c:pt idx="81">
                  <c:v>1101.6299999999994</c:v>
                </c:pt>
                <c:pt idx="82">
                  <c:v>1106.94</c:v>
                </c:pt>
                <c:pt idx="83">
                  <c:v>1121.2899999999993</c:v>
                </c:pt>
                <c:pt idx="84">
                  <c:v>1127.4899999999993</c:v>
                </c:pt>
                <c:pt idx="85">
                  <c:v>1138.7699999999993</c:v>
                </c:pt>
                <c:pt idx="86">
                  <c:v>1126.3999999999994</c:v>
                </c:pt>
                <c:pt idx="87">
                  <c:v>1113.95</c:v>
                </c:pt>
                <c:pt idx="88">
                  <c:v>1116.8999999999994</c:v>
                </c:pt>
                <c:pt idx="89">
                  <c:v>1121.0999999999995</c:v>
                </c:pt>
                <c:pt idx="90">
                  <c:v>1136.0299999999995</c:v>
                </c:pt>
                <c:pt idx="91">
                  <c:v>1122.2599999999995</c:v>
                </c:pt>
                <c:pt idx="92">
                  <c:v>1125.0299999999995</c:v>
                </c:pt>
                <c:pt idx="93">
                  <c:v>1121.0799999999995</c:v>
                </c:pt>
                <c:pt idx="94">
                  <c:v>1121.3199999999995</c:v>
                </c:pt>
                <c:pt idx="95">
                  <c:v>1109.2999999999995</c:v>
                </c:pt>
                <c:pt idx="96">
                  <c:v>1096.8099999999995</c:v>
                </c:pt>
                <c:pt idx="97">
                  <c:v>1091.45</c:v>
                </c:pt>
                <c:pt idx="98">
                  <c:v>1101.0799999999995</c:v>
                </c:pt>
                <c:pt idx="99">
                  <c:v>1093.44</c:v>
                </c:pt>
                <c:pt idx="100">
                  <c:v>1084.24</c:v>
                </c:pt>
                <c:pt idx="101">
                  <c:v>1059.1899999999996</c:v>
                </c:pt>
                <c:pt idx="102">
                  <c:v>1048.8199999999995</c:v>
                </c:pt>
                <c:pt idx="103">
                  <c:v>1063.3099999999995</c:v>
                </c:pt>
                <c:pt idx="104">
                  <c:v>1045.93</c:v>
                </c:pt>
                <c:pt idx="105">
                  <c:v>1040.1299999999997</c:v>
                </c:pt>
                <c:pt idx="106">
                  <c:v>1015.6699999999994</c:v>
                </c:pt>
                <c:pt idx="107">
                  <c:v>1021.1899999999996</c:v>
                </c:pt>
                <c:pt idx="108">
                  <c:v>1031.6099999999994</c:v>
                </c:pt>
                <c:pt idx="109">
                  <c:v>1009.4999999999997</c:v>
                </c:pt>
                <c:pt idx="110">
                  <c:v>1013.7199999999997</c:v>
                </c:pt>
                <c:pt idx="111">
                  <c:v>1039.1499999999996</c:v>
                </c:pt>
                <c:pt idx="112">
                  <c:v>1050.0099999999995</c:v>
                </c:pt>
                <c:pt idx="113">
                  <c:v>1050.6299999999997</c:v>
                </c:pt>
                <c:pt idx="114">
                  <c:v>1072.0799999999995</c:v>
                </c:pt>
                <c:pt idx="115">
                  <c:v>1074.96</c:v>
                </c:pt>
                <c:pt idx="116">
                  <c:v>1077.3899999999999</c:v>
                </c:pt>
                <c:pt idx="117">
                  <c:v>1063.9000000000001</c:v>
                </c:pt>
                <c:pt idx="118">
                  <c:v>1043.9100000000001</c:v>
                </c:pt>
                <c:pt idx="119">
                  <c:v>1048.1899999999998</c:v>
                </c:pt>
                <c:pt idx="120">
                  <c:v>1048.48</c:v>
                </c:pt>
                <c:pt idx="121">
                  <c:v>1048.1799999999998</c:v>
                </c:pt>
                <c:pt idx="122">
                  <c:v>1060.4100000000001</c:v>
                </c:pt>
                <c:pt idx="123">
                  <c:v>1045.32</c:v>
                </c:pt>
                <c:pt idx="124">
                  <c:v>1058.5899999999999</c:v>
                </c:pt>
                <c:pt idx="125">
                  <c:v>1069.81</c:v>
                </c:pt>
                <c:pt idx="126">
                  <c:v>1065.96</c:v>
                </c:pt>
                <c:pt idx="127">
                  <c:v>1052.08</c:v>
                </c:pt>
                <c:pt idx="128">
                  <c:v>1030.44</c:v>
                </c:pt>
                <c:pt idx="129">
                  <c:v>1043.24</c:v>
                </c:pt>
                <c:pt idx="130">
                  <c:v>1047.6299999999999</c:v>
                </c:pt>
                <c:pt idx="131">
                  <c:v>1046.8599999999999</c:v>
                </c:pt>
                <c:pt idx="132">
                  <c:v>1028.25</c:v>
                </c:pt>
                <c:pt idx="133">
                  <c:v>1031.9100000000001</c:v>
                </c:pt>
                <c:pt idx="134">
                  <c:v>1044.4000000000001</c:v>
                </c:pt>
                <c:pt idx="135">
                  <c:v>1044.6599999999999</c:v>
                </c:pt>
                <c:pt idx="136">
                  <c:v>1061.1699999999998</c:v>
                </c:pt>
                <c:pt idx="137">
                  <c:v>1062.82</c:v>
                </c:pt>
                <c:pt idx="138">
                  <c:v>1059.7</c:v>
                </c:pt>
                <c:pt idx="139">
                  <c:v>1061.6599999999999</c:v>
                </c:pt>
                <c:pt idx="140">
                  <c:v>1053.21</c:v>
                </c:pt>
                <c:pt idx="141">
                  <c:v>1058.1799999999998</c:v>
                </c:pt>
                <c:pt idx="142">
                  <c:v>1073.22</c:v>
                </c:pt>
                <c:pt idx="143">
                  <c:v>1087.32</c:v>
                </c:pt>
                <c:pt idx="144">
                  <c:v>1097.6499999999999</c:v>
                </c:pt>
                <c:pt idx="145">
                  <c:v>1101.49</c:v>
                </c:pt>
                <c:pt idx="146">
                  <c:v>1106.3499999999999</c:v>
                </c:pt>
                <c:pt idx="147">
                  <c:v>1095.52</c:v>
                </c:pt>
                <c:pt idx="148">
                  <c:v>1097.24</c:v>
                </c:pt>
                <c:pt idx="149">
                  <c:v>1085.9100000000001</c:v>
                </c:pt>
                <c:pt idx="150">
                  <c:v>1079.6799999999998</c:v>
                </c:pt>
                <c:pt idx="151">
                  <c:v>1064.8</c:v>
                </c:pt>
                <c:pt idx="152">
                  <c:v>1064.06</c:v>
                </c:pt>
                <c:pt idx="153">
                  <c:v>1063.76</c:v>
                </c:pt>
                <c:pt idx="154">
                  <c:v>1065.29</c:v>
                </c:pt>
                <c:pt idx="155">
                  <c:v>1055.4100000000001</c:v>
                </c:pt>
                <c:pt idx="156">
                  <c:v>1067.76</c:v>
                </c:pt>
                <c:pt idx="157">
                  <c:v>1081.3799999999999</c:v>
                </c:pt>
                <c:pt idx="158">
                  <c:v>1082.6799999999998</c:v>
                </c:pt>
                <c:pt idx="159">
                  <c:v>1086.6599999999999</c:v>
                </c:pt>
                <c:pt idx="160">
                  <c:v>1077.5899999999999</c:v>
                </c:pt>
                <c:pt idx="161">
                  <c:v>1065.4100000000001</c:v>
                </c:pt>
                <c:pt idx="162">
                  <c:v>1072.3799999999999</c:v>
                </c:pt>
                <c:pt idx="163">
                  <c:v>1062.42</c:v>
                </c:pt>
                <c:pt idx="164">
                  <c:v>1041.4100000000001</c:v>
                </c:pt>
                <c:pt idx="165">
                  <c:v>1032.33</c:v>
                </c:pt>
                <c:pt idx="166">
                  <c:v>1039.08</c:v>
                </c:pt>
                <c:pt idx="167">
                  <c:v>1058.78</c:v>
                </c:pt>
                <c:pt idx="168">
                  <c:v>1062.02</c:v>
                </c:pt>
                <c:pt idx="169">
                  <c:v>1066.8699999999999</c:v>
                </c:pt>
                <c:pt idx="170">
                  <c:v>1050.98</c:v>
                </c:pt>
                <c:pt idx="171">
                  <c:v>1055.1699999999998</c:v>
                </c:pt>
                <c:pt idx="172">
                  <c:v>1039.1699999999998</c:v>
                </c:pt>
                <c:pt idx="173">
                  <c:v>1030.57</c:v>
                </c:pt>
                <c:pt idx="174">
                  <c:v>1039.52</c:v>
                </c:pt>
                <c:pt idx="175">
                  <c:v>1023.4499999999994</c:v>
                </c:pt>
                <c:pt idx="176">
                  <c:v>1021.1000000000001</c:v>
                </c:pt>
                <c:pt idx="177">
                  <c:v>1022.8599999999986</c:v>
                </c:pt>
                <c:pt idx="178">
                  <c:v>1021.1700000000005</c:v>
                </c:pt>
                <c:pt idx="179">
                  <c:v>1037.71</c:v>
                </c:pt>
                <c:pt idx="180">
                  <c:v>1035.46</c:v>
                </c:pt>
                <c:pt idx="181">
                  <c:v>1050.05</c:v>
                </c:pt>
                <c:pt idx="182">
                  <c:v>1052.73</c:v>
                </c:pt>
                <c:pt idx="183">
                  <c:v>1046.71</c:v>
                </c:pt>
                <c:pt idx="184">
                  <c:v>1054.96</c:v>
                </c:pt>
                <c:pt idx="185">
                  <c:v>1036.98</c:v>
                </c:pt>
                <c:pt idx="186">
                  <c:v>1048.1799999999998</c:v>
                </c:pt>
                <c:pt idx="187">
                  <c:v>1052.51</c:v>
                </c:pt>
                <c:pt idx="188">
                  <c:v>1036.51</c:v>
                </c:pt>
                <c:pt idx="189">
                  <c:v>1043.26</c:v>
                </c:pt>
                <c:pt idx="190">
                  <c:v>1038.94</c:v>
                </c:pt>
                <c:pt idx="191">
                  <c:v>1040.48</c:v>
                </c:pt>
                <c:pt idx="192">
                  <c:v>1027.6799999999998</c:v>
                </c:pt>
                <c:pt idx="193">
                  <c:v>1019.55</c:v>
                </c:pt>
                <c:pt idx="194">
                  <c:v>1024.93</c:v>
                </c:pt>
                <c:pt idx="195">
                  <c:v>1020.16</c:v>
                </c:pt>
                <c:pt idx="196">
                  <c:v>1009.5099999999999</c:v>
                </c:pt>
                <c:pt idx="197">
                  <c:v>1011.7</c:v>
                </c:pt>
                <c:pt idx="198">
                  <c:v>1017.87</c:v>
                </c:pt>
                <c:pt idx="199">
                  <c:v>1020.81</c:v>
                </c:pt>
                <c:pt idx="200">
                  <c:v>1020.0100000000001</c:v>
                </c:pt>
                <c:pt idx="201">
                  <c:v>1019.4300000000001</c:v>
                </c:pt>
                <c:pt idx="202">
                  <c:v>1020.8199999999994</c:v>
                </c:pt>
                <c:pt idx="203">
                  <c:v>1041.29</c:v>
                </c:pt>
                <c:pt idx="204">
                  <c:v>1042.8599999999999</c:v>
                </c:pt>
                <c:pt idx="205">
                  <c:v>1044.49</c:v>
                </c:pt>
                <c:pt idx="206">
                  <c:v>1061.6099999999999</c:v>
                </c:pt>
                <c:pt idx="207">
                  <c:v>1069.55</c:v>
                </c:pt>
                <c:pt idx="208">
                  <c:v>1058.4000000000001</c:v>
                </c:pt>
                <c:pt idx="209">
                  <c:v>1048.6399999999999</c:v>
                </c:pt>
                <c:pt idx="210">
                  <c:v>1039.3699999999999</c:v>
                </c:pt>
                <c:pt idx="211">
                  <c:v>1026.02</c:v>
                </c:pt>
                <c:pt idx="212">
                  <c:v>1005.1399999999999</c:v>
                </c:pt>
                <c:pt idx="213">
                  <c:v>995.62</c:v>
                </c:pt>
                <c:pt idx="214">
                  <c:v>1013.09</c:v>
                </c:pt>
                <c:pt idx="215">
                  <c:v>997.67000000000053</c:v>
                </c:pt>
                <c:pt idx="216">
                  <c:v>993.23</c:v>
                </c:pt>
                <c:pt idx="217">
                  <c:v>983.5</c:v>
                </c:pt>
                <c:pt idx="218">
                  <c:v>991.32999999999947</c:v>
                </c:pt>
                <c:pt idx="219">
                  <c:v>994.32999999999947</c:v>
                </c:pt>
                <c:pt idx="220">
                  <c:v>1008</c:v>
                </c:pt>
                <c:pt idx="221">
                  <c:v>1008.9499999999994</c:v>
                </c:pt>
                <c:pt idx="222">
                  <c:v>999.51</c:v>
                </c:pt>
                <c:pt idx="223">
                  <c:v>990.07</c:v>
                </c:pt>
                <c:pt idx="224">
                  <c:v>970.91</c:v>
                </c:pt>
                <c:pt idx="225">
                  <c:v>980.43999999999949</c:v>
                </c:pt>
                <c:pt idx="226">
                  <c:v>982.87</c:v>
                </c:pt>
                <c:pt idx="227">
                  <c:v>981.7</c:v>
                </c:pt>
                <c:pt idx="228">
                  <c:v>958.2</c:v>
                </c:pt>
                <c:pt idx="229">
                  <c:v>939.68000000000052</c:v>
                </c:pt>
                <c:pt idx="230">
                  <c:v>895.99</c:v>
                </c:pt>
                <c:pt idx="231">
                  <c:v>901.14</c:v>
                </c:pt>
                <c:pt idx="232">
                  <c:v>829.26</c:v>
                </c:pt>
                <c:pt idx="233">
                  <c:v>874.1</c:v>
                </c:pt>
                <c:pt idx="234">
                  <c:v>870.21</c:v>
                </c:pt>
                <c:pt idx="235">
                  <c:v>896.97</c:v>
                </c:pt>
                <c:pt idx="236">
                  <c:v>900.41</c:v>
                </c:pt>
                <c:pt idx="237">
                  <c:v>918.32999999999947</c:v>
                </c:pt>
                <c:pt idx="238">
                  <c:v>918.84999999999854</c:v>
                </c:pt>
                <c:pt idx="239">
                  <c:v>933.43</c:v>
                </c:pt>
                <c:pt idx="240">
                  <c:v>901.81</c:v>
                </c:pt>
                <c:pt idx="241">
                  <c:v>889.29000000000053</c:v>
                </c:pt>
                <c:pt idx="242">
                  <c:v>886.67000000000053</c:v>
                </c:pt>
                <c:pt idx="243">
                  <c:v>903.83999999999946</c:v>
                </c:pt>
                <c:pt idx="244">
                  <c:v>905.74</c:v>
                </c:pt>
                <c:pt idx="245">
                  <c:v>898.3</c:v>
                </c:pt>
                <c:pt idx="246">
                  <c:v>905.5</c:v>
                </c:pt>
                <c:pt idx="247">
                  <c:v>927.7</c:v>
                </c:pt>
                <c:pt idx="248">
                  <c:v>937.47</c:v>
                </c:pt>
                <c:pt idx="249">
                  <c:v>958.63</c:v>
                </c:pt>
                <c:pt idx="250">
                  <c:v>992.37</c:v>
                </c:pt>
                <c:pt idx="251">
                  <c:v>968.31999999999948</c:v>
                </c:pt>
                <c:pt idx="252">
                  <c:v>942.8</c:v>
                </c:pt>
                <c:pt idx="253">
                  <c:v>963.98</c:v>
                </c:pt>
                <c:pt idx="254">
                  <c:v>979.58</c:v>
                </c:pt>
                <c:pt idx="255">
                  <c:v>953.39</c:v>
                </c:pt>
                <c:pt idx="256">
                  <c:v>949.33999999999946</c:v>
                </c:pt>
                <c:pt idx="257">
                  <c:v>947.56</c:v>
                </c:pt>
                <c:pt idx="258">
                  <c:v>958.43</c:v>
                </c:pt>
                <c:pt idx="259">
                  <c:v>961.93</c:v>
                </c:pt>
                <c:pt idx="260">
                  <c:v>974.9</c:v>
                </c:pt>
                <c:pt idx="261">
                  <c:v>973.24</c:v>
                </c:pt>
                <c:pt idx="262">
                  <c:v>969.24</c:v>
                </c:pt>
                <c:pt idx="263">
                  <c:v>962.44999999999948</c:v>
                </c:pt>
                <c:pt idx="264">
                  <c:v>923.54</c:v>
                </c:pt>
                <c:pt idx="265">
                  <c:v>919.51</c:v>
                </c:pt>
                <c:pt idx="266">
                  <c:v>924.8</c:v>
                </c:pt>
                <c:pt idx="267">
                  <c:v>933.71</c:v>
                </c:pt>
                <c:pt idx="268">
                  <c:v>929.31999999999948</c:v>
                </c:pt>
                <c:pt idx="269">
                  <c:v>934.51</c:v>
                </c:pt>
                <c:pt idx="270">
                  <c:v>923.85999999999842</c:v>
                </c:pt>
                <c:pt idx="271">
                  <c:v>905.69</c:v>
                </c:pt>
                <c:pt idx="272">
                  <c:v>900.35999999999842</c:v>
                </c:pt>
                <c:pt idx="273">
                  <c:v>907.99</c:v>
                </c:pt>
                <c:pt idx="274">
                  <c:v>922.04</c:v>
                </c:pt>
                <c:pt idx="275">
                  <c:v>908.03</c:v>
                </c:pt>
                <c:pt idx="276">
                  <c:v>938.06</c:v>
                </c:pt>
                <c:pt idx="277">
                  <c:v>943.32999999999947</c:v>
                </c:pt>
                <c:pt idx="278">
                  <c:v>956</c:v>
                </c:pt>
                <c:pt idx="279">
                  <c:v>959.91</c:v>
                </c:pt>
                <c:pt idx="280">
                  <c:v>950.45999999999947</c:v>
                </c:pt>
                <c:pt idx="281">
                  <c:v>966.6</c:v>
                </c:pt>
                <c:pt idx="282">
                  <c:v>968.62</c:v>
                </c:pt>
                <c:pt idx="283">
                  <c:v>957.4</c:v>
                </c:pt>
                <c:pt idx="284">
                  <c:v>974.19</c:v>
                </c:pt>
                <c:pt idx="285">
                  <c:v>997.13</c:v>
                </c:pt>
                <c:pt idx="286">
                  <c:v>984.13</c:v>
                </c:pt>
                <c:pt idx="287">
                  <c:v>997.63</c:v>
                </c:pt>
                <c:pt idx="288">
                  <c:v>1019.2000000000005</c:v>
                </c:pt>
                <c:pt idx="289">
                  <c:v>1019.4599999999994</c:v>
                </c:pt>
                <c:pt idx="290">
                  <c:v>1006.2200000000001</c:v>
                </c:pt>
                <c:pt idx="291">
                  <c:v>994.67000000000053</c:v>
                </c:pt>
                <c:pt idx="292">
                  <c:v>1006.2500000000001</c:v>
                </c:pt>
                <c:pt idx="293">
                  <c:v>1010.54</c:v>
                </c:pt>
                <c:pt idx="294">
                  <c:v>1014.88</c:v>
                </c:pt>
                <c:pt idx="295">
                  <c:v>1012.1900000000005</c:v>
                </c:pt>
                <c:pt idx="296">
                  <c:v>996.93</c:v>
                </c:pt>
                <c:pt idx="297">
                  <c:v>989.81999999999948</c:v>
                </c:pt>
                <c:pt idx="298">
                  <c:v>1005.65</c:v>
                </c:pt>
                <c:pt idx="299">
                  <c:v>1005.5300000000001</c:v>
                </c:pt>
                <c:pt idx="300">
                  <c:v>1011.55</c:v>
                </c:pt>
                <c:pt idx="301">
                  <c:v>985.73</c:v>
                </c:pt>
                <c:pt idx="302">
                  <c:v>976.06</c:v>
                </c:pt>
                <c:pt idx="303">
                  <c:v>969.8</c:v>
                </c:pt>
                <c:pt idx="304">
                  <c:v>964.63</c:v>
                </c:pt>
                <c:pt idx="305">
                  <c:v>951.93</c:v>
                </c:pt>
                <c:pt idx="306">
                  <c:v>958.8</c:v>
                </c:pt>
                <c:pt idx="307">
                  <c:v>955.55</c:v>
                </c:pt>
                <c:pt idx="308">
                  <c:v>971.18000000000052</c:v>
                </c:pt>
                <c:pt idx="309">
                  <c:v>962.78000000000054</c:v>
                </c:pt>
                <c:pt idx="310">
                  <c:v>993.81</c:v>
                </c:pt>
                <c:pt idx="311">
                  <c:v>1016.7700000000015</c:v>
                </c:pt>
                <c:pt idx="312">
                  <c:v>1011.7100000000005</c:v>
                </c:pt>
                <c:pt idx="313">
                  <c:v>1023.8599999999984</c:v>
                </c:pt>
                <c:pt idx="314">
                  <c:v>1032.29</c:v>
                </c:pt>
                <c:pt idx="315">
                  <c:v>1019.7400000000001</c:v>
                </c:pt>
                <c:pt idx="316">
                  <c:v>1008.4900000000001</c:v>
                </c:pt>
                <c:pt idx="317">
                  <c:v>1019.38</c:v>
                </c:pt>
                <c:pt idx="318">
                  <c:v>1011.2399999999999</c:v>
                </c:pt>
                <c:pt idx="319">
                  <c:v>1015.8199999999994</c:v>
                </c:pt>
                <c:pt idx="320">
                  <c:v>1005.55</c:v>
                </c:pt>
                <c:pt idx="321">
                  <c:v>1000.4399999999994</c:v>
                </c:pt>
                <c:pt idx="322">
                  <c:v>1000.38</c:v>
                </c:pt>
                <c:pt idx="323">
                  <c:v>995.67000000000053</c:v>
                </c:pt>
                <c:pt idx="324">
                  <c:v>1018.2500000000001</c:v>
                </c:pt>
                <c:pt idx="325">
                  <c:v>1017.4799999999999</c:v>
                </c:pt>
                <c:pt idx="326">
                  <c:v>1028.52</c:v>
                </c:pt>
                <c:pt idx="327">
                  <c:v>1035.3599999999999</c:v>
                </c:pt>
                <c:pt idx="328">
                  <c:v>1033.51</c:v>
                </c:pt>
                <c:pt idx="329">
                  <c:v>1040.06</c:v>
                </c:pt>
                <c:pt idx="330">
                  <c:v>1019.8299999999994</c:v>
                </c:pt>
                <c:pt idx="331">
                  <c:v>1025.3699999999999</c:v>
                </c:pt>
                <c:pt idx="332">
                  <c:v>1034.01</c:v>
                </c:pt>
                <c:pt idx="333">
                  <c:v>1050.52</c:v>
                </c:pt>
                <c:pt idx="334">
                  <c:v>1049.6599999999999</c:v>
                </c:pt>
                <c:pt idx="335">
                  <c:v>1037.8499999999999</c:v>
                </c:pt>
                <c:pt idx="336">
                  <c:v>1037.56</c:v>
                </c:pt>
                <c:pt idx="337">
                  <c:v>1041.1099999999999</c:v>
                </c:pt>
                <c:pt idx="338">
                  <c:v>1047.1599999999999</c:v>
                </c:pt>
                <c:pt idx="339">
                  <c:v>1049.08</c:v>
                </c:pt>
                <c:pt idx="340">
                  <c:v>1046.53</c:v>
                </c:pt>
                <c:pt idx="341">
                  <c:v>1038.6399999999999</c:v>
                </c:pt>
                <c:pt idx="342">
                  <c:v>1048.08</c:v>
                </c:pt>
                <c:pt idx="343">
                  <c:v>1060.56</c:v>
                </c:pt>
                <c:pt idx="344">
                  <c:v>1078.24</c:v>
                </c:pt>
                <c:pt idx="345">
                  <c:v>1082.05</c:v>
                </c:pt>
                <c:pt idx="346">
                  <c:v>1085.1499999999999</c:v>
                </c:pt>
                <c:pt idx="347">
                  <c:v>1079.01</c:v>
                </c:pt>
                <c:pt idx="348">
                  <c:v>1079.3799999999999</c:v>
                </c:pt>
                <c:pt idx="349">
                  <c:v>1087.44</c:v>
                </c:pt>
                <c:pt idx="350">
                  <c:v>1086.3699999999999</c:v>
                </c:pt>
                <c:pt idx="351">
                  <c:v>1083.94</c:v>
                </c:pt>
                <c:pt idx="352">
                  <c:v>1085.43</c:v>
                </c:pt>
                <c:pt idx="353">
                  <c:v>1103.77</c:v>
                </c:pt>
                <c:pt idx="354">
                  <c:v>1105.8899999999999</c:v>
                </c:pt>
                <c:pt idx="355">
                  <c:v>1113.29</c:v>
                </c:pt>
                <c:pt idx="356">
                  <c:v>1112.57</c:v>
                </c:pt>
                <c:pt idx="357">
                  <c:v>1121.1699999999998</c:v>
                </c:pt>
                <c:pt idx="358">
                  <c:v>1122.73</c:v>
                </c:pt>
                <c:pt idx="359">
                  <c:v>1117.72</c:v>
                </c:pt>
                <c:pt idx="360">
                  <c:v>1106.24</c:v>
                </c:pt>
                <c:pt idx="361">
                  <c:v>1128.5</c:v>
                </c:pt>
                <c:pt idx="362">
                  <c:v>1124.47</c:v>
                </c:pt>
                <c:pt idx="363">
                  <c:v>1125.24</c:v>
                </c:pt>
                <c:pt idx="364">
                  <c:v>1135.93</c:v>
                </c:pt>
                <c:pt idx="365">
                  <c:v>1136.9100000000001</c:v>
                </c:pt>
                <c:pt idx="366">
                  <c:v>1136.08</c:v>
                </c:pt>
                <c:pt idx="367">
                  <c:v>1131.5999999999999</c:v>
                </c:pt>
                <c:pt idx="368">
                  <c:v>1134.52</c:v>
                </c:pt>
                <c:pt idx="369">
                  <c:v>1127.28</c:v>
                </c:pt>
                <c:pt idx="370">
                  <c:v>1140.3699999999999</c:v>
                </c:pt>
                <c:pt idx="371">
                  <c:v>1145.3899999999999</c:v>
                </c:pt>
                <c:pt idx="372">
                  <c:v>1161.8699999999999</c:v>
                </c:pt>
                <c:pt idx="373">
                  <c:v>1172.8899999999999</c:v>
                </c:pt>
                <c:pt idx="374">
                  <c:v>1161.78</c:v>
                </c:pt>
                <c:pt idx="375">
                  <c:v>1136.1899999999998</c:v>
                </c:pt>
                <c:pt idx="376">
                  <c:v>1152.78</c:v>
                </c:pt>
                <c:pt idx="377">
                  <c:v>1170.6799999999998</c:v>
                </c:pt>
                <c:pt idx="378">
                  <c:v>1178.06</c:v>
                </c:pt>
                <c:pt idx="379">
                  <c:v>1170.47</c:v>
                </c:pt>
                <c:pt idx="380">
                  <c:v>1193.3699999999999</c:v>
                </c:pt>
                <c:pt idx="381">
                  <c:v>1189.76</c:v>
                </c:pt>
                <c:pt idx="382">
                  <c:v>1185.93</c:v>
                </c:pt>
                <c:pt idx="383">
                  <c:v>1189.24</c:v>
                </c:pt>
                <c:pt idx="384">
                  <c:v>1191.32</c:v>
                </c:pt>
                <c:pt idx="385">
                  <c:v>1181.95</c:v>
                </c:pt>
                <c:pt idx="386">
                  <c:v>1179.48</c:v>
                </c:pt>
                <c:pt idx="387">
                  <c:v>1164.6599999999999</c:v>
                </c:pt>
                <c:pt idx="388">
                  <c:v>1163.49</c:v>
                </c:pt>
                <c:pt idx="389">
                  <c:v>1185</c:v>
                </c:pt>
                <c:pt idx="390">
                  <c:v>1183.24</c:v>
                </c:pt>
                <c:pt idx="391">
                  <c:v>1161.53</c:v>
                </c:pt>
                <c:pt idx="392">
                  <c:v>1159.3</c:v>
                </c:pt>
                <c:pt idx="393">
                  <c:v>1151.6099999999999</c:v>
                </c:pt>
                <c:pt idx="394">
                  <c:v>1168.75</c:v>
                </c:pt>
                <c:pt idx="395">
                  <c:v>1157.51</c:v>
                </c:pt>
                <c:pt idx="396">
                  <c:v>1137.74</c:v>
                </c:pt>
                <c:pt idx="397">
                  <c:v>1136.1699999999998</c:v>
                </c:pt>
                <c:pt idx="398">
                  <c:v>1126.6599999999999</c:v>
                </c:pt>
                <c:pt idx="399">
                  <c:v>1115.47</c:v>
                </c:pt>
                <c:pt idx="400">
                  <c:v>1114.22</c:v>
                </c:pt>
                <c:pt idx="401">
                  <c:v>1144.97</c:v>
                </c:pt>
                <c:pt idx="402">
                  <c:v>1125.6399999999999</c:v>
                </c:pt>
                <c:pt idx="403">
                  <c:v>1119.5899999999999</c:v>
                </c:pt>
                <c:pt idx="404">
                  <c:v>1128.54</c:v>
                </c:pt>
                <c:pt idx="405">
                  <c:v>1133.1099999999999</c:v>
                </c:pt>
                <c:pt idx="406">
                  <c:v>1132.6099999999999</c:v>
                </c:pt>
                <c:pt idx="407">
                  <c:v>1136.1399999999999</c:v>
                </c:pt>
                <c:pt idx="408">
                  <c:v>1125.05</c:v>
                </c:pt>
                <c:pt idx="409">
                  <c:v>1129.08</c:v>
                </c:pt>
                <c:pt idx="410">
                  <c:v>1117.93</c:v>
                </c:pt>
                <c:pt idx="411">
                  <c:v>1126.23</c:v>
                </c:pt>
                <c:pt idx="412">
                  <c:v>1125.23</c:v>
                </c:pt>
                <c:pt idx="413">
                  <c:v>1126.1699999999998</c:v>
                </c:pt>
                <c:pt idx="414">
                  <c:v>1127.8</c:v>
                </c:pt>
                <c:pt idx="415">
                  <c:v>1121.72</c:v>
                </c:pt>
                <c:pt idx="416">
                  <c:v>1107.04</c:v>
                </c:pt>
                <c:pt idx="417">
                  <c:v>1114.74</c:v>
                </c:pt>
                <c:pt idx="418">
                  <c:v>1101.74</c:v>
                </c:pt>
                <c:pt idx="419">
                  <c:v>1092.06</c:v>
                </c:pt>
                <c:pt idx="420">
                  <c:v>1095.6099999999999</c:v>
                </c:pt>
                <c:pt idx="421">
                  <c:v>1093.1699999999998</c:v>
                </c:pt>
                <c:pt idx="422">
                  <c:v>1068.5899999999999</c:v>
                </c:pt>
                <c:pt idx="423">
                  <c:v>1054.7</c:v>
                </c:pt>
                <c:pt idx="424">
                  <c:v>1039.7</c:v>
                </c:pt>
                <c:pt idx="425">
                  <c:v>1013.3299999999994</c:v>
                </c:pt>
                <c:pt idx="426">
                  <c:v>1019.3399999999987</c:v>
                </c:pt>
                <c:pt idx="427">
                  <c:v>1051.6899999999998</c:v>
                </c:pt>
                <c:pt idx="428">
                  <c:v>1042.02</c:v>
                </c:pt>
                <c:pt idx="429">
                  <c:v>1029.71</c:v>
                </c:pt>
                <c:pt idx="430">
                  <c:v>1019.9099999999999</c:v>
                </c:pt>
                <c:pt idx="431">
                  <c:v>1024.8799999999999</c:v>
                </c:pt>
                <c:pt idx="432">
                  <c:v>1035.6899999999998</c:v>
                </c:pt>
                <c:pt idx="433">
                  <c:v>1029.8399999999999</c:v>
                </c:pt>
                <c:pt idx="434">
                  <c:v>1022.53</c:v>
                </c:pt>
                <c:pt idx="435">
                  <c:v>1036.1299999999999</c:v>
                </c:pt>
                <c:pt idx="436">
                  <c:v>1019.11</c:v>
                </c:pt>
                <c:pt idx="437">
                  <c:v>1013.63</c:v>
                </c:pt>
                <c:pt idx="438">
                  <c:v>1001.2399999999999</c:v>
                </c:pt>
                <c:pt idx="439">
                  <c:v>1034.97</c:v>
                </c:pt>
                <c:pt idx="440">
                  <c:v>1035.3599999999999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450496"/>
        <c:axId val="145452032"/>
      </c:lineChart>
      <c:dateAx>
        <c:axId val="145450496"/>
        <c:scaling>
          <c:orientation val="minMax"/>
          <c:min val="40421"/>
        </c:scaling>
        <c:delete val="0"/>
        <c:axPos val="b"/>
        <c:numFmt formatCode="d/m/yyyy" sourceLinked="1"/>
        <c:majorTickMark val="none"/>
        <c:minorTickMark val="none"/>
        <c:tickLblPos val="nextTo"/>
        <c:crossAx val="145452032"/>
        <c:crosses val="autoZero"/>
        <c:auto val="1"/>
        <c:lblOffset val="100"/>
        <c:baseTimeUnit val="days"/>
        <c:majorUnit val="1"/>
        <c:majorTimeUnit val="months"/>
      </c:dateAx>
      <c:valAx>
        <c:axId val="145452032"/>
        <c:scaling>
          <c:orientation val="minMax"/>
          <c:min val="7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pt-BR"/>
          </a:p>
        </c:txPr>
        <c:crossAx val="145450496"/>
        <c:crosses val="autoZero"/>
        <c:crossBetween val="between"/>
      </c:valAx>
      <c:sp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</c:spPr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11-29T11:24:00.347" idx="9">
    <p:pos x="10" y="3"/>
    <p:text/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0.83975</cdr:x>
      <cdr:y>0.94592</cdr:y>
    </cdr:from>
    <cdr:to>
      <cdr:x>0.99618</cdr:x>
      <cdr:y>1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7344816" y="4481890"/>
          <a:ext cx="1368205" cy="2562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pt-BR" sz="1000" b="1" i="1" dirty="0"/>
            <a:t>a</a:t>
          </a:r>
          <a:r>
            <a:rPr lang="pt-BR" sz="1000" b="1" i="1" dirty="0" smtClean="0"/>
            <a:t>té 28/9/2012</a:t>
          </a:r>
          <a:endParaRPr lang="pt-BR" sz="1000" b="1" i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018BA6D-F096-4E24-8184-FAC596DA25D7}" type="datetime1">
              <a:rPr lang="pt-BR" smtClean="0"/>
              <a:pPr>
                <a:defRPr/>
              </a:pPr>
              <a:t>09/10/2012</a:t>
            </a:fld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8AC5541-8CE1-4206-A316-07DFC7CF4D8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083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64624-4A48-472B-97BC-EBD4C1CBF9A6}" type="datetime1">
              <a:rPr lang="pt-BR" smtClean="0"/>
              <a:pPr/>
              <a:t>09/10/2012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84213"/>
            <a:ext cx="4556125" cy="3417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30700"/>
            <a:ext cx="5486400" cy="4102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59813"/>
            <a:ext cx="2971800" cy="4556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59813"/>
            <a:ext cx="2971800" cy="4556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577DE-89AA-44FE-BE17-739AAFF6B98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053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5" y="8659581"/>
            <a:ext cx="2971800" cy="455851"/>
          </a:xfrm>
          <a:prstGeom prst="rect">
            <a:avLst/>
          </a:prstGeom>
        </p:spPr>
        <p:txBody>
          <a:bodyPr/>
          <a:lstStyle/>
          <a:p>
            <a:fld id="{536E5580-0814-477D-AA81-1A2739D196BF}" type="slidenum">
              <a:rPr lang="pt-BR" smtClean="0">
                <a:solidFill>
                  <a:prstClr val="black"/>
                </a:solidFill>
              </a:rPr>
              <a:pPr/>
              <a:t>3</a:t>
            </a:fld>
            <a:endParaRPr lang="pt-B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Bás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pt-BR" sz="24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pt-BR" sz="240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Bás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61934" y="1928825"/>
            <a:ext cx="8253470" cy="3286125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00B050"/>
              </a:buClr>
              <a:buFont typeface="Arial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  <a:lvl2pPr marL="541338" indent="-177800" algn="l">
              <a:buClr>
                <a:srgbClr val="00B050"/>
              </a:buClr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2pPr>
            <a:lvl3pPr marL="808038" indent="-176213" algn="l" defTabSz="808038">
              <a:buClr>
                <a:srgbClr val="00B050"/>
              </a:buClr>
              <a:buFont typeface="Calibri" pitchFamily="34" charset="0"/>
              <a:buChar char="–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3pPr>
            <a:lvl4pPr marL="1074738" indent="-173038" algn="l">
              <a:buClrTx/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4pPr>
            <a:lvl5pPr marL="1339850" indent="-169863" algn="l">
              <a:buClr>
                <a:schemeClr val="tx1"/>
              </a:buClr>
              <a:buFont typeface="Calibri" pitchFamily="34" charset="0"/>
              <a:buChar char="·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5pPr>
            <a:lvl6pPr>
              <a:defRPr/>
            </a:lvl6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17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468313" y="2060575"/>
            <a:ext cx="8207375" cy="43926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Espaço Reservado para Tabela 4"/>
          <p:cNvSpPr>
            <a:spLocks noGrp="1"/>
          </p:cNvSpPr>
          <p:nvPr>
            <p:ph type="tbl" sz="quarter" idx="10"/>
          </p:nvPr>
        </p:nvSpPr>
        <p:spPr>
          <a:xfrm>
            <a:off x="658169" y="2170811"/>
            <a:ext cx="7802264" cy="417017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lvl="0"/>
            <a:endParaRPr lang="pt-BR" noProof="0" dirty="0"/>
          </a:p>
        </p:txBody>
      </p:sp>
      <p:sp>
        <p:nvSpPr>
          <p:cNvPr id="6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2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468313" y="2060575"/>
            <a:ext cx="8207375" cy="43926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5" name="Espaço Reservado para Gráfico 4"/>
          <p:cNvSpPr>
            <a:spLocks noGrp="1"/>
          </p:cNvSpPr>
          <p:nvPr>
            <p:ph type="chart" sz="quarter" idx="12"/>
          </p:nvPr>
        </p:nvSpPr>
        <p:spPr>
          <a:xfrm>
            <a:off x="611561" y="2148178"/>
            <a:ext cx="7920880" cy="437716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6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468313" y="2060575"/>
            <a:ext cx="8207375" cy="43926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5" name="Espaço Reservado para SmartArt 4"/>
          <p:cNvSpPr>
            <a:spLocks noGrp="1"/>
          </p:cNvSpPr>
          <p:nvPr>
            <p:ph type="dgm" sz="quarter" idx="12"/>
          </p:nvPr>
        </p:nvSpPr>
        <p:spPr>
          <a:xfrm>
            <a:off x="611561" y="2142048"/>
            <a:ext cx="7920880" cy="42392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6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Compl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468313" y="2060575"/>
            <a:ext cx="8207375" cy="43926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4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2"/>
          </p:nvPr>
        </p:nvSpPr>
        <p:spPr>
          <a:xfrm>
            <a:off x="539553" y="2132856"/>
            <a:ext cx="8064896" cy="432006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Clr>
                <a:srgbClr val="00B050"/>
              </a:buClr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6118"/>
            <a:ext cx="4427984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rgbClr val="669900"/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Bás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61934" y="1928825"/>
            <a:ext cx="8253470" cy="3286125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00B050"/>
              </a:buClr>
              <a:buFont typeface="Arial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  <a:lvl2pPr marL="541338" indent="-177800" algn="l">
              <a:buClr>
                <a:srgbClr val="00B050"/>
              </a:buClr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2pPr>
            <a:lvl3pPr marL="808038" indent="-176213" algn="l" defTabSz="808038">
              <a:buClr>
                <a:srgbClr val="00B050"/>
              </a:buClr>
              <a:buFont typeface="Calibri" pitchFamily="34" charset="0"/>
              <a:buChar char="–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3pPr>
            <a:lvl4pPr marL="1074738" indent="-173038" algn="l">
              <a:buClrTx/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4pPr>
            <a:lvl5pPr marL="1339850" indent="-169863" algn="l">
              <a:buClr>
                <a:schemeClr val="tx1"/>
              </a:buClr>
              <a:buFont typeface="Calibri" pitchFamily="34" charset="0"/>
              <a:buChar char="·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5pPr>
            <a:lvl6pPr>
              <a:defRPr/>
            </a:lvl6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17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61934" y="1928825"/>
            <a:ext cx="8253470" cy="3286125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00B050"/>
              </a:buClr>
              <a:buFont typeface="Arial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  <a:lvl2pPr marL="541338" indent="-177800" algn="l">
              <a:buClr>
                <a:srgbClr val="00B050"/>
              </a:buClr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2pPr>
            <a:lvl3pPr marL="808038" indent="-176213" algn="l" defTabSz="808038">
              <a:buClr>
                <a:srgbClr val="00B050"/>
              </a:buClr>
              <a:buFont typeface="Calibri" pitchFamily="34" charset="0"/>
              <a:buChar char="–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3pPr>
            <a:lvl4pPr marL="1074738" indent="-173038" algn="l">
              <a:buClrTx/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4pPr>
            <a:lvl5pPr marL="1339850" indent="-169863" algn="l">
              <a:buClr>
                <a:schemeClr val="tx1"/>
              </a:buClr>
              <a:buFont typeface="Calibri" pitchFamily="34" charset="0"/>
              <a:buChar char="·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5pPr>
            <a:lvl6pPr>
              <a:defRPr/>
            </a:lvl6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17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468313" y="2060575"/>
            <a:ext cx="8207375" cy="43926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Espaço Reservado para Tabela 4"/>
          <p:cNvSpPr>
            <a:spLocks noGrp="1"/>
          </p:cNvSpPr>
          <p:nvPr>
            <p:ph type="tbl" sz="quarter" idx="10"/>
          </p:nvPr>
        </p:nvSpPr>
        <p:spPr>
          <a:xfrm>
            <a:off x="658169" y="2170811"/>
            <a:ext cx="7802264" cy="417017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lvl="0"/>
            <a:endParaRPr lang="pt-BR" noProof="0" dirty="0"/>
          </a:p>
        </p:txBody>
      </p:sp>
      <p:sp>
        <p:nvSpPr>
          <p:cNvPr id="6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2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468313" y="2060575"/>
            <a:ext cx="8207375" cy="43926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5" name="Espaço Reservado para Gráfico 4"/>
          <p:cNvSpPr>
            <a:spLocks noGrp="1"/>
          </p:cNvSpPr>
          <p:nvPr>
            <p:ph type="chart" sz="quarter" idx="12"/>
          </p:nvPr>
        </p:nvSpPr>
        <p:spPr>
          <a:xfrm>
            <a:off x="611561" y="2148178"/>
            <a:ext cx="7920880" cy="437716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6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468313" y="2060575"/>
            <a:ext cx="8207375" cy="43926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5" name="Espaço Reservado para SmartArt 4"/>
          <p:cNvSpPr>
            <a:spLocks noGrp="1"/>
          </p:cNvSpPr>
          <p:nvPr>
            <p:ph type="dgm" sz="quarter" idx="12"/>
          </p:nvPr>
        </p:nvSpPr>
        <p:spPr>
          <a:xfrm>
            <a:off x="611561" y="2142048"/>
            <a:ext cx="7920880" cy="42392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6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Compl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468313" y="2060575"/>
            <a:ext cx="8207375" cy="43926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4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2"/>
          </p:nvPr>
        </p:nvSpPr>
        <p:spPr>
          <a:xfrm>
            <a:off x="539553" y="2132856"/>
            <a:ext cx="8064896" cy="432006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Clr>
                <a:srgbClr val="00B050"/>
              </a:buClr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Bás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61934" y="1928825"/>
            <a:ext cx="8253470" cy="3286125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00B050"/>
              </a:buClr>
              <a:buFont typeface="Arial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  <a:lvl2pPr marL="541338" indent="-177800" algn="l">
              <a:buClr>
                <a:srgbClr val="00B050"/>
              </a:buClr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2pPr>
            <a:lvl3pPr marL="808038" indent="-176213" algn="l" defTabSz="808038">
              <a:buClr>
                <a:srgbClr val="00B050"/>
              </a:buClr>
              <a:buFont typeface="Calibri" pitchFamily="34" charset="0"/>
              <a:buChar char="–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3pPr>
            <a:lvl4pPr marL="1074738" indent="-173038" algn="l">
              <a:buClrTx/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4pPr>
            <a:lvl5pPr marL="1339850" indent="-169863" algn="l">
              <a:buClr>
                <a:schemeClr val="tx1"/>
              </a:buClr>
              <a:buFont typeface="Calibri" pitchFamily="34" charset="0"/>
              <a:buChar char="·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5pPr>
            <a:lvl6pPr>
              <a:defRPr/>
            </a:lvl6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17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468313" y="2060575"/>
            <a:ext cx="8207375" cy="43926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Espaço Reservado para Tabela 4"/>
          <p:cNvSpPr>
            <a:spLocks noGrp="1"/>
          </p:cNvSpPr>
          <p:nvPr>
            <p:ph type="tbl" sz="quarter" idx="10"/>
          </p:nvPr>
        </p:nvSpPr>
        <p:spPr>
          <a:xfrm>
            <a:off x="658169" y="2170811"/>
            <a:ext cx="7802264" cy="417017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lvl="0"/>
            <a:endParaRPr lang="pt-BR" noProof="0" dirty="0"/>
          </a:p>
        </p:txBody>
      </p:sp>
      <p:sp>
        <p:nvSpPr>
          <p:cNvPr id="6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2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468313" y="2060575"/>
            <a:ext cx="8207375" cy="43926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5" name="Espaço Reservado para Gráfico 4"/>
          <p:cNvSpPr>
            <a:spLocks noGrp="1"/>
          </p:cNvSpPr>
          <p:nvPr>
            <p:ph type="chart" sz="quarter" idx="12"/>
          </p:nvPr>
        </p:nvSpPr>
        <p:spPr>
          <a:xfrm>
            <a:off x="611561" y="2148178"/>
            <a:ext cx="7920880" cy="437716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6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468313" y="2060575"/>
            <a:ext cx="8207375" cy="43926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5" name="Espaço Reservado para SmartArt 4"/>
          <p:cNvSpPr>
            <a:spLocks noGrp="1"/>
          </p:cNvSpPr>
          <p:nvPr>
            <p:ph type="dgm" sz="quarter" idx="12"/>
          </p:nvPr>
        </p:nvSpPr>
        <p:spPr>
          <a:xfrm>
            <a:off x="611561" y="2142048"/>
            <a:ext cx="7920880" cy="42392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6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Compl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468313" y="2060575"/>
            <a:ext cx="8207375" cy="43926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4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2"/>
          </p:nvPr>
        </p:nvSpPr>
        <p:spPr>
          <a:xfrm>
            <a:off x="539553" y="2132856"/>
            <a:ext cx="8064896" cy="432006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Clr>
                <a:srgbClr val="00B050"/>
              </a:buClr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467544" y="2060848"/>
            <a:ext cx="8208912" cy="439248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spaço Reservado para Tabela 4"/>
          <p:cNvSpPr>
            <a:spLocks noGrp="1"/>
          </p:cNvSpPr>
          <p:nvPr>
            <p:ph type="tbl" sz="quarter" idx="10"/>
          </p:nvPr>
        </p:nvSpPr>
        <p:spPr>
          <a:xfrm>
            <a:off x="658169" y="2170811"/>
            <a:ext cx="7802264" cy="417017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lvl="0"/>
            <a:endParaRPr lang="pt-BR" noProof="0" dirty="0"/>
          </a:p>
        </p:txBody>
      </p:sp>
      <p:sp>
        <p:nvSpPr>
          <p:cNvPr id="6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2" hasCustomPrompt="1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fld id="{E542A057-AAE2-48DE-BEDF-3F52C2C1905C}" type="slidenum">
              <a:rPr lang="pt-BR" smtClean="0"/>
              <a:pPr lvl="0"/>
              <a:t>‹nº›</a:t>
            </a:fld>
            <a:endParaRPr lang="pt-BR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6118"/>
            <a:ext cx="4427984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rgbClr val="669900"/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Bás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61934" y="1928825"/>
            <a:ext cx="8253470" cy="3286125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00B050"/>
              </a:buClr>
              <a:buFont typeface="Arial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  <a:lvl2pPr marL="541338" indent="-177800" algn="l">
              <a:buClr>
                <a:srgbClr val="00B050"/>
              </a:buClr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2pPr>
            <a:lvl3pPr marL="808038" indent="-176213" algn="l" defTabSz="808038">
              <a:buClr>
                <a:srgbClr val="00B050"/>
              </a:buClr>
              <a:buFont typeface="Calibri" pitchFamily="34" charset="0"/>
              <a:buChar char="–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3pPr>
            <a:lvl4pPr marL="1074738" indent="-173038" algn="l">
              <a:buClrTx/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4pPr>
            <a:lvl5pPr marL="1339850" indent="-169863" algn="l">
              <a:buClr>
                <a:schemeClr val="tx1"/>
              </a:buClr>
              <a:buFont typeface="Calibri" pitchFamily="34" charset="0"/>
              <a:buChar char="·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5pPr>
            <a:lvl6pPr>
              <a:defRPr/>
            </a:lvl6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17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468313" y="2060575"/>
            <a:ext cx="8207375" cy="43926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Espaço Reservado para Tabela 4"/>
          <p:cNvSpPr>
            <a:spLocks noGrp="1"/>
          </p:cNvSpPr>
          <p:nvPr>
            <p:ph type="tbl" sz="quarter" idx="10"/>
          </p:nvPr>
        </p:nvSpPr>
        <p:spPr>
          <a:xfrm>
            <a:off x="658169" y="2170811"/>
            <a:ext cx="7802264" cy="417017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lvl="0"/>
            <a:endParaRPr lang="pt-BR" noProof="0" dirty="0"/>
          </a:p>
        </p:txBody>
      </p:sp>
      <p:sp>
        <p:nvSpPr>
          <p:cNvPr id="6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2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468313" y="2060575"/>
            <a:ext cx="8207375" cy="43926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5" name="Espaço Reservado para Gráfico 4"/>
          <p:cNvSpPr>
            <a:spLocks noGrp="1"/>
          </p:cNvSpPr>
          <p:nvPr>
            <p:ph type="chart" sz="quarter" idx="12"/>
          </p:nvPr>
        </p:nvSpPr>
        <p:spPr>
          <a:xfrm>
            <a:off x="611561" y="2148178"/>
            <a:ext cx="7920880" cy="437716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6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468313" y="2060575"/>
            <a:ext cx="8207375" cy="43926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5" name="Espaço Reservado para SmartArt 4"/>
          <p:cNvSpPr>
            <a:spLocks noGrp="1"/>
          </p:cNvSpPr>
          <p:nvPr>
            <p:ph type="dgm" sz="quarter" idx="12"/>
          </p:nvPr>
        </p:nvSpPr>
        <p:spPr>
          <a:xfrm>
            <a:off x="611561" y="2142048"/>
            <a:ext cx="7920880" cy="42392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6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Compl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468313" y="2060575"/>
            <a:ext cx="8207375" cy="43926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4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2"/>
          </p:nvPr>
        </p:nvSpPr>
        <p:spPr>
          <a:xfrm>
            <a:off x="539553" y="2132856"/>
            <a:ext cx="8064896" cy="432006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Clr>
                <a:srgbClr val="00B050"/>
              </a:buClr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6118"/>
            <a:ext cx="4427984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rgbClr val="669900"/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467544" y="2060848"/>
            <a:ext cx="8208912" cy="439248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5" name="Espaço Reservado para Gráfico 4"/>
          <p:cNvSpPr>
            <a:spLocks noGrp="1"/>
          </p:cNvSpPr>
          <p:nvPr>
            <p:ph type="chart" sz="quarter" idx="12"/>
          </p:nvPr>
        </p:nvSpPr>
        <p:spPr>
          <a:xfrm>
            <a:off x="611561" y="2148178"/>
            <a:ext cx="7920880" cy="437716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fld id="{E542A057-AAE2-48DE-BEDF-3F52C2C1905C}" type="slidenum">
              <a:rPr lang="pt-BR" smtClean="0"/>
              <a:pPr lvl="0"/>
              <a:t>‹nº›</a:t>
            </a:fld>
            <a:endParaRPr lang="pt-BR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Layout Bás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6876256" cy="692695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200">
                <a:solidFill>
                  <a:schemeClr val="bg1"/>
                </a:solidFill>
                <a:latin typeface="+mj-lt"/>
                <a:cs typeface="Helvetica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686214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8BED75-70A1-4E43-8911-F942DE040894}" type="datetimeFigureOut">
              <a:rPr lang="pt-BR" smtClean="0"/>
              <a:pPr/>
              <a:t>09/10/2012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9A14C5-BD3F-4025-8414-9C9ABA3A984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9208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Bás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61934" y="1928825"/>
            <a:ext cx="8253470" cy="3286125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00B050"/>
              </a:buClr>
              <a:buFont typeface="Arial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  <a:lvl2pPr marL="541338" indent="-177800" algn="l">
              <a:buClr>
                <a:srgbClr val="00B050"/>
              </a:buClr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2pPr>
            <a:lvl3pPr marL="808038" indent="-176213" algn="l" defTabSz="808038">
              <a:buClr>
                <a:srgbClr val="00B050"/>
              </a:buClr>
              <a:buFont typeface="Calibri" pitchFamily="34" charset="0"/>
              <a:buChar char="–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3pPr>
            <a:lvl4pPr marL="1074738" indent="-173038" algn="l">
              <a:buClrTx/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4pPr>
            <a:lvl5pPr marL="1339850" indent="-169863" algn="l">
              <a:buClr>
                <a:schemeClr val="tx1"/>
              </a:buClr>
              <a:buFont typeface="Calibri" pitchFamily="34" charset="0"/>
              <a:buChar char="·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5pPr>
            <a:lvl6pPr>
              <a:defRPr/>
            </a:lvl6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17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467544" y="2060848"/>
            <a:ext cx="8208912" cy="439248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>
              <a:solidFill>
                <a:srgbClr val="FFFFFF"/>
              </a:solidFill>
            </a:endParaRPr>
          </a:p>
        </p:txBody>
      </p:sp>
      <p:sp>
        <p:nvSpPr>
          <p:cNvPr id="5" name="Espaço Reservado para Tabela 4"/>
          <p:cNvSpPr>
            <a:spLocks noGrp="1"/>
          </p:cNvSpPr>
          <p:nvPr>
            <p:ph type="tbl" sz="quarter" idx="10"/>
          </p:nvPr>
        </p:nvSpPr>
        <p:spPr>
          <a:xfrm>
            <a:off x="658169" y="2170811"/>
            <a:ext cx="7802264" cy="417017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lvl="0"/>
            <a:endParaRPr lang="pt-BR" noProof="0" dirty="0"/>
          </a:p>
        </p:txBody>
      </p:sp>
      <p:sp>
        <p:nvSpPr>
          <p:cNvPr id="6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2" hasCustomPrompt="1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fld id="{E542A057-AAE2-48DE-BEDF-3F52C2C1905C}" type="slidenum">
              <a:rPr lang="pt-BR" smtClean="0"/>
              <a:pPr lvl="0"/>
              <a:t>‹nº›</a:t>
            </a:fld>
            <a:endParaRPr lang="pt-BR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467544" y="2060848"/>
            <a:ext cx="8208912" cy="439248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>
              <a:solidFill>
                <a:srgbClr val="FFFFFF"/>
              </a:solidFill>
            </a:endParaRPr>
          </a:p>
        </p:txBody>
      </p:sp>
      <p:sp>
        <p:nvSpPr>
          <p:cNvPr id="3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5" name="Espaço Reservado para Gráfico 4"/>
          <p:cNvSpPr>
            <a:spLocks noGrp="1"/>
          </p:cNvSpPr>
          <p:nvPr>
            <p:ph type="chart" sz="quarter" idx="12"/>
          </p:nvPr>
        </p:nvSpPr>
        <p:spPr>
          <a:xfrm>
            <a:off x="611561" y="2148178"/>
            <a:ext cx="7920880" cy="437716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fld id="{E542A057-AAE2-48DE-BEDF-3F52C2C1905C}" type="slidenum">
              <a:rPr lang="pt-BR" smtClean="0"/>
              <a:pPr lvl="0"/>
              <a:t>‹nº›</a:t>
            </a:fld>
            <a:endParaRPr lang="pt-BR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467544" y="2060848"/>
            <a:ext cx="8208912" cy="439248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>
              <a:solidFill>
                <a:srgbClr val="FFFFFF"/>
              </a:solidFill>
            </a:endParaRPr>
          </a:p>
        </p:txBody>
      </p:sp>
      <p:sp>
        <p:nvSpPr>
          <p:cNvPr id="3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5" name="Espaço Reservado para SmartArt 4"/>
          <p:cNvSpPr>
            <a:spLocks noGrp="1"/>
          </p:cNvSpPr>
          <p:nvPr>
            <p:ph type="dgm" sz="quarter" idx="12"/>
          </p:nvPr>
        </p:nvSpPr>
        <p:spPr>
          <a:xfrm>
            <a:off x="611561" y="2142048"/>
            <a:ext cx="7920880" cy="42392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fld id="{E542A057-AAE2-48DE-BEDF-3F52C2C1905C}" type="slidenum">
              <a:rPr lang="pt-BR" smtClean="0"/>
              <a:pPr lvl="0"/>
              <a:t>‹nº›</a:t>
            </a:fld>
            <a:endParaRPr lang="pt-BR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mpl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467544" y="2060848"/>
            <a:ext cx="8208912" cy="439248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>
              <a:solidFill>
                <a:srgbClr val="FFFFFF"/>
              </a:solidFill>
            </a:endParaRPr>
          </a:p>
        </p:txBody>
      </p:sp>
      <p:sp>
        <p:nvSpPr>
          <p:cNvPr id="4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2"/>
          </p:nvPr>
        </p:nvSpPr>
        <p:spPr>
          <a:xfrm>
            <a:off x="539553" y="2132856"/>
            <a:ext cx="8064896" cy="432006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Clr>
                <a:srgbClr val="00B050"/>
              </a:buClr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fld id="{E542A057-AAE2-48DE-BEDF-3F52C2C1905C}" type="slidenum">
              <a:rPr lang="pt-BR" smtClean="0"/>
              <a:pPr lvl="0"/>
              <a:t>‹nº›</a:t>
            </a:fld>
            <a:endParaRPr lang="pt-BR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467544" y="2060848"/>
            <a:ext cx="8208912" cy="439248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5" name="Espaço Reservado para SmartArt 4"/>
          <p:cNvSpPr>
            <a:spLocks noGrp="1"/>
          </p:cNvSpPr>
          <p:nvPr>
            <p:ph type="dgm" sz="quarter" idx="12"/>
          </p:nvPr>
        </p:nvSpPr>
        <p:spPr>
          <a:xfrm>
            <a:off x="611561" y="2142048"/>
            <a:ext cx="7920880" cy="42392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fld id="{E542A057-AAE2-48DE-BEDF-3F52C2C1905C}" type="slidenum">
              <a:rPr lang="pt-BR" smtClean="0"/>
              <a:pPr lvl="0"/>
              <a:t>‹nº›</a:t>
            </a:fld>
            <a:endParaRPr lang="pt-BR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ayout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467544" y="2060848"/>
            <a:ext cx="8208912" cy="439248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400">
              <a:solidFill>
                <a:srgbClr val="FFFFFF"/>
              </a:solidFill>
            </a:endParaRPr>
          </a:p>
        </p:txBody>
      </p:sp>
      <p:sp>
        <p:nvSpPr>
          <p:cNvPr id="3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5" name="Espaço Reservado para SmartArt 4"/>
          <p:cNvSpPr>
            <a:spLocks noGrp="1"/>
          </p:cNvSpPr>
          <p:nvPr>
            <p:ph type="dgm" sz="quarter" idx="12"/>
          </p:nvPr>
        </p:nvSpPr>
        <p:spPr>
          <a:xfrm>
            <a:off x="611561" y="2142048"/>
            <a:ext cx="7920880" cy="42392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endParaRPr lang="pt-BR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Bás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61934" y="1928825"/>
            <a:ext cx="8253470" cy="3286125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00B050"/>
              </a:buClr>
              <a:buFont typeface="Arial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  <a:lvl2pPr marL="541338" indent="-177800" algn="l">
              <a:buClr>
                <a:srgbClr val="00B050"/>
              </a:buClr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2pPr>
            <a:lvl3pPr marL="808038" indent="-176213" algn="l" defTabSz="808038">
              <a:buClr>
                <a:srgbClr val="00B050"/>
              </a:buClr>
              <a:buFont typeface="Calibri" pitchFamily="34" charset="0"/>
              <a:buChar char="–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3pPr>
            <a:lvl4pPr marL="1074738" indent="-173038" algn="l">
              <a:buClrTx/>
              <a:buFont typeface="Arial" pitchFamily="34" charset="0"/>
              <a:buChar char="•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4pPr>
            <a:lvl5pPr marL="1339850" indent="-169863" algn="l">
              <a:buClr>
                <a:schemeClr val="tx1"/>
              </a:buClr>
              <a:buFont typeface="Calibri" pitchFamily="34" charset="0"/>
              <a:buChar char="·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5pPr>
            <a:lvl6pPr>
              <a:defRPr/>
            </a:lvl6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17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467544" y="2060848"/>
            <a:ext cx="8208912" cy="439248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Espaço Reservado para Tabela 4"/>
          <p:cNvSpPr>
            <a:spLocks noGrp="1"/>
          </p:cNvSpPr>
          <p:nvPr>
            <p:ph type="tbl" sz="quarter" idx="10"/>
          </p:nvPr>
        </p:nvSpPr>
        <p:spPr>
          <a:xfrm>
            <a:off x="658169" y="2170811"/>
            <a:ext cx="7802264" cy="417017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lvl="0"/>
            <a:endParaRPr lang="pt-BR" noProof="0" dirty="0"/>
          </a:p>
        </p:txBody>
      </p:sp>
      <p:sp>
        <p:nvSpPr>
          <p:cNvPr id="6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2" hasCustomPrompt="1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fld id="{E542A057-AAE2-48DE-BEDF-3F52C2C1905C}" type="slidenum">
              <a:rPr lang="pt-BR" smtClean="0"/>
              <a:pPr lvl="0"/>
              <a:t>‹nº›</a:t>
            </a:fld>
            <a:endParaRPr lang="pt-BR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467544" y="2060848"/>
            <a:ext cx="8208912" cy="439248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5" name="Espaço Reservado para Gráfico 4"/>
          <p:cNvSpPr>
            <a:spLocks noGrp="1"/>
          </p:cNvSpPr>
          <p:nvPr>
            <p:ph type="chart" sz="quarter" idx="12"/>
          </p:nvPr>
        </p:nvSpPr>
        <p:spPr>
          <a:xfrm>
            <a:off x="611561" y="2148178"/>
            <a:ext cx="7920880" cy="437716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fld id="{E542A057-AAE2-48DE-BEDF-3F52C2C1905C}" type="slidenum">
              <a:rPr lang="pt-BR" smtClean="0"/>
              <a:pPr lvl="0"/>
              <a:t>‹nº›</a:t>
            </a:fld>
            <a:endParaRPr lang="pt-BR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467544" y="2060848"/>
            <a:ext cx="8208912" cy="439248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5" name="Espaço Reservado para SmartArt 4"/>
          <p:cNvSpPr>
            <a:spLocks noGrp="1"/>
          </p:cNvSpPr>
          <p:nvPr>
            <p:ph type="dgm" sz="quarter" idx="12"/>
          </p:nvPr>
        </p:nvSpPr>
        <p:spPr>
          <a:xfrm>
            <a:off x="611561" y="2142048"/>
            <a:ext cx="7920880" cy="42392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fld id="{E542A057-AAE2-48DE-BEDF-3F52C2C1905C}" type="slidenum">
              <a:rPr lang="pt-BR" smtClean="0"/>
              <a:pPr lvl="0"/>
              <a:t>‹nº›</a:t>
            </a:fld>
            <a:endParaRPr lang="pt-BR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mpl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467544" y="2060848"/>
            <a:ext cx="8208912" cy="439248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FFFF"/>
              </a:solidFill>
            </a:endParaRPr>
          </a:p>
        </p:txBody>
      </p:sp>
      <p:sp>
        <p:nvSpPr>
          <p:cNvPr id="4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2"/>
          </p:nvPr>
        </p:nvSpPr>
        <p:spPr>
          <a:xfrm>
            <a:off x="539553" y="2132856"/>
            <a:ext cx="8064896" cy="432006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Clr>
                <a:srgbClr val="00B050"/>
              </a:buClr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fld id="{E542A057-AAE2-48DE-BEDF-3F52C2C1905C}" type="slidenum">
              <a:rPr lang="pt-BR" smtClean="0"/>
              <a:pPr lvl="0"/>
              <a:t>‹nº›</a:t>
            </a:fld>
            <a:endParaRPr lang="pt-BR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C3C254A9-BB08-4847-8FBA-33B8CF32A12D}" type="datetime1">
              <a:rPr lang="pt-BR">
                <a:solidFill>
                  <a:srgbClr val="000000"/>
                </a:solidFill>
              </a:rPr>
              <a:pPr>
                <a:defRPr/>
              </a:pPr>
              <a:t>09/10/2012</a:t>
            </a:fld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DAC7F787-E17E-4F70-8860-119EEF1BA63F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mpl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467544" y="2060848"/>
            <a:ext cx="8208912" cy="439248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Espaço Reservado para Texto 15"/>
          <p:cNvSpPr>
            <a:spLocks noGrp="1"/>
          </p:cNvSpPr>
          <p:nvPr>
            <p:ph type="body" sz="quarter" idx="11"/>
          </p:nvPr>
        </p:nvSpPr>
        <p:spPr>
          <a:xfrm>
            <a:off x="198252" y="148299"/>
            <a:ext cx="6389972" cy="5048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os estilos do texto mestre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2"/>
          </p:nvPr>
        </p:nvSpPr>
        <p:spPr>
          <a:xfrm>
            <a:off x="539553" y="2132856"/>
            <a:ext cx="8064896" cy="432006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Clr>
                <a:srgbClr val="00B050"/>
              </a:buClr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buClr>
                <a:srgbClr val="00B05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lvl="0"/>
            <a:fld id="{E542A057-AAE2-48DE-BEDF-3F52C2C1905C}" type="slidenum">
              <a:rPr lang="pt-BR" smtClean="0"/>
              <a:pPr lvl="0"/>
              <a:t>‹nº›</a:t>
            </a:fld>
            <a:endParaRPr lang="pt-BR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285883"/>
            <a:ext cx="8229600" cy="571504"/>
          </a:xfrm>
          <a:prstGeom prst="rect">
            <a:avLst/>
          </a:prstGeom>
        </p:spPr>
        <p:txBody>
          <a:bodyPr anchor="ctr"/>
          <a:lstStyle>
            <a:lvl1pPr algn="l">
              <a:defRPr sz="2200" b="1">
                <a:solidFill>
                  <a:srgbClr val="004685"/>
                </a:solidFill>
                <a:latin typeface="Calibr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415DA-EE0F-4BC3-9C01-5F2F9FE5E96B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6118"/>
            <a:ext cx="4427984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rgbClr val="669900"/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E45DB132-B4B5-41B8-AC18-052E045B349C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00FD3-F808-4557-981A-E3FED58E7CFC}" type="datetimeFigureOut">
              <a:rPr lang="pt-BR" smtClean="0">
                <a:solidFill>
                  <a:srgbClr val="000000"/>
                </a:solidFill>
              </a:rPr>
              <a:pPr/>
              <a:t>09/10/2012</a:t>
            </a:fld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54600-7B3C-433B-B109-74DBEBDD4B78}" type="slidenum">
              <a:rPr lang="pt-BR" smtClean="0">
                <a:solidFill>
                  <a:srgbClr val="000000"/>
                </a:solidFill>
              </a:rPr>
              <a:pPr/>
              <a:t>‹nº›</a:t>
            </a:fld>
            <a:endParaRPr lang="pt-BR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7730-A506-4097-94ED-49543903A59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09/10/2012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871-1FD7-45AE-B19D-1E63E315F11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36454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7730-A506-4097-94ED-49543903A59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09/10/2012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871-1FD7-45AE-B19D-1E63E315F11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82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7730-A506-4097-94ED-49543903A59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09/10/2012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871-1FD7-45AE-B19D-1E63E315F11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50662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7730-A506-4097-94ED-49543903A59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09/10/2012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871-1FD7-45AE-B19D-1E63E315F11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7259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7730-A506-4097-94ED-49543903A59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09/10/2012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871-1FD7-45AE-B19D-1E63E315F11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52819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7730-A506-4097-94ED-49543903A59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09/10/2012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871-1FD7-45AE-B19D-1E63E315F11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7713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7730-A506-4097-94ED-49543903A59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09/10/2012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871-1FD7-45AE-B19D-1E63E315F11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61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pt-BR" sz="24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pt-BR" sz="240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7730-A506-4097-94ED-49543903A59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09/10/2012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871-1FD7-45AE-B19D-1E63E315F11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85394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7730-A506-4097-94ED-49543903A59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09/10/2012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871-1FD7-45AE-B19D-1E63E315F11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59299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7730-A506-4097-94ED-49543903A59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09/10/2012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871-1FD7-45AE-B19D-1E63E315F11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56190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7730-A506-4097-94ED-49543903A598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09/10/2012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871-1FD7-45AE-B19D-1E63E315F11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1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/>
                <a:cs typeface="ＭＳ Ｐゴシック"/>
              </a:defRPr>
            </a:lvl1pPr>
          </a:lstStyle>
          <a:p>
            <a:pPr eaLnBrk="0" hangingPunct="0">
              <a:defRPr/>
            </a:pPr>
            <a:endParaRPr lang="pt-BR" sz="24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/>
                <a:cs typeface="ＭＳ Ｐゴシック"/>
              </a:defRPr>
            </a:lvl1pPr>
          </a:lstStyle>
          <a:p>
            <a:pPr eaLnBrk="0" hangingPunct="0">
              <a:defRPr/>
            </a:pPr>
            <a:endParaRPr lang="pt-BR" sz="240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pt-BR" sz="24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endParaRPr lang="pt-BR" sz="240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2" descr="PaginasCorridasv2.jpg"/>
          <p:cNvPicPr>
            <a:picLocks noChangeAspect="1"/>
          </p:cNvPicPr>
          <p:nvPr userDrawn="1"/>
        </p:nvPicPr>
        <p:blipFill>
          <a:blip r:embed="rId44" cstate="print"/>
          <a:srcRect/>
          <a:stretch>
            <a:fillRect/>
          </a:stretch>
        </p:blipFill>
        <p:spPr bwMode="auto">
          <a:xfrm>
            <a:off x="6350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2" descr="T:\Publico\!Rapha\IMG\logoBolsaPT.png"/>
          <p:cNvPicPr>
            <a:picLocks noChangeAspect="1" noChangeArrowheads="1"/>
          </p:cNvPicPr>
          <p:nvPr userDrawn="1"/>
        </p:nvPicPr>
        <p:blipFill>
          <a:blip r:embed="rId45" cstate="print"/>
          <a:srcRect/>
          <a:stretch>
            <a:fillRect/>
          </a:stretch>
        </p:blipFill>
        <p:spPr bwMode="auto">
          <a:xfrm>
            <a:off x="6858016" y="71438"/>
            <a:ext cx="20923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ço Reservado para Texto 6"/>
          <p:cNvSpPr txBox="1">
            <a:spLocks/>
          </p:cNvSpPr>
          <p:nvPr userDrawn="1"/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2" r:id="rId17"/>
    <p:sldLayoutId id="2147483713" r:id="rId18"/>
    <p:sldLayoutId id="2147483714" r:id="rId19"/>
    <p:sldLayoutId id="2147483715" r:id="rId20"/>
    <p:sldLayoutId id="2147483716" r:id="rId21"/>
    <p:sldLayoutId id="2147483717" r:id="rId22"/>
    <p:sldLayoutId id="2147483718" r:id="rId23"/>
    <p:sldLayoutId id="2147483719" r:id="rId24"/>
    <p:sldLayoutId id="2147483720" r:id="rId25"/>
    <p:sldLayoutId id="2147483721" r:id="rId26"/>
    <p:sldLayoutId id="2147483722" r:id="rId27"/>
    <p:sldLayoutId id="2147483723" r:id="rId28"/>
    <p:sldLayoutId id="2147483724" r:id="rId29"/>
    <p:sldLayoutId id="2147483725" r:id="rId30"/>
    <p:sldLayoutId id="2147483726" r:id="rId31"/>
    <p:sldLayoutId id="2147483727" r:id="rId32"/>
    <p:sldLayoutId id="2147483728" r:id="rId33"/>
    <p:sldLayoutId id="2147483729" r:id="rId34"/>
    <p:sldLayoutId id="2147483730" r:id="rId35"/>
    <p:sldLayoutId id="2147483731" r:id="rId36"/>
    <p:sldLayoutId id="2147483732" r:id="rId37"/>
    <p:sldLayoutId id="2147483733" r:id="rId38"/>
    <p:sldLayoutId id="2147483734" r:id="rId39"/>
    <p:sldLayoutId id="2147483771" r:id="rId40"/>
    <p:sldLayoutId id="2147483785" r:id="rId41"/>
    <p:sldLayoutId id="2147483811" r:id="rId4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2" descr="PaginasCorridasv2.jp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350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2" descr="T:\Publico\!Rapha\IMG\logoBolsaPT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58016" y="71438"/>
            <a:ext cx="20923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ço Reservado para Texto 6"/>
          <p:cNvSpPr txBox="1">
            <a:spLocks/>
          </p:cNvSpPr>
          <p:nvPr/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marL="342900" indent="-342900" eaLnBrk="0" hangingPunct="0">
              <a:spcBef>
                <a:spcPct val="20000"/>
              </a:spcBef>
              <a:defRPr/>
            </a:pPr>
            <a:fld id="{E542A057-AAE2-48DE-BEDF-3F52C2C1905C}" type="slidenum">
              <a:rPr lang="pt-BR" sz="1400" kern="0" smtClean="0">
                <a:solidFill>
                  <a:srgbClr val="000000">
                    <a:lumMod val="65000"/>
                    <a:lumOff val="35000"/>
                  </a:srgbClr>
                </a:solidFill>
                <a:latin typeface="Calibri"/>
              </a:rPr>
              <a:pPr marL="342900" indent="-342900" eaLnBrk="0" hangingPunct="0">
                <a:spcBef>
                  <a:spcPct val="20000"/>
                </a:spcBef>
                <a:defRPr/>
              </a:pPr>
              <a:t>‹nº›</a:t>
            </a:fld>
            <a:endParaRPr lang="pt-BR" sz="1400" kern="0" dirty="0">
              <a:solidFill>
                <a:srgbClr val="000000">
                  <a:lumMod val="65000"/>
                  <a:lumOff val="35000"/>
                </a:srgb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4" r:id="rId8"/>
    <p:sldLayoutId id="2147483685" r:id="rId9"/>
    <p:sldLayoutId id="2147483686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2" descr="PaginasCorridasv2.jpg"/>
          <p:cNvPicPr>
            <a:picLocks noChangeAspect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350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2" descr="T:\Publico\!Rapha\IMG\logoBolsaPT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58016" y="71438"/>
            <a:ext cx="20923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ço Reservado para Texto 6"/>
          <p:cNvSpPr txBox="1">
            <a:spLocks/>
          </p:cNvSpPr>
          <p:nvPr userDrawn="1"/>
        </p:nvSpPr>
        <p:spPr>
          <a:xfrm>
            <a:off x="4427984" y="6597352"/>
            <a:ext cx="4716016" cy="260648"/>
          </a:xfrm>
          <a:prstGeom prst="rect">
            <a:avLst/>
          </a:prstGeom>
        </p:spPr>
        <p:txBody>
          <a:bodyPr anchor="ctr"/>
          <a:lstStyle>
            <a:lvl1pPr algn="r">
              <a:buNone/>
              <a:defRPr sz="1600">
                <a:solidFill>
                  <a:sysClr val="windowText" lastClr="000000"/>
                </a:solidFill>
              </a:defRPr>
            </a:lvl1pPr>
          </a:lstStyle>
          <a:p>
            <a:pPr marL="342900" indent="-342900" eaLnBrk="0" hangingPunct="0">
              <a:spcBef>
                <a:spcPct val="20000"/>
              </a:spcBef>
              <a:defRPr/>
            </a:pPr>
            <a:endParaRPr lang="pt-BR" sz="1400" kern="0" dirty="0">
              <a:solidFill>
                <a:srgbClr val="000000">
                  <a:lumMod val="65000"/>
                  <a:lumOff val="35000"/>
                </a:srgb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A3A7730-A506-4097-94ED-49543903A598}" type="datetimeFigureOut">
              <a:rPr lang="pt-B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09/10/2012</a:t>
            </a:fld>
            <a:endParaRPr lang="pt-B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CFDE871-1FD7-45AE-B19D-1E63E315F113}" type="slidenum">
              <a:rPr lang="pt-B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905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9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3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 descr="T:\Publico\Rapha\Untitled-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" y="0"/>
            <a:ext cx="9143998" cy="6215034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>
            <a:off x="0" y="5657850"/>
            <a:ext cx="9144000" cy="1200150"/>
          </a:xfrm>
          <a:prstGeom prst="rect">
            <a:avLst/>
          </a:prstGeom>
          <a:solidFill>
            <a:srgbClr val="004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0" y="5715016"/>
            <a:ext cx="9144000" cy="114298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059832" y="5797713"/>
            <a:ext cx="60121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en-US" sz="2000" b="1" i="1" dirty="0" smtClean="0">
                <a:latin typeface="+mj-lt"/>
              </a:rPr>
              <a:t>Sustentabilidade </a:t>
            </a:r>
            <a:r>
              <a:rPr lang="en-US" sz="2000" b="1" i="1" dirty="0" err="1" smtClean="0">
                <a:latin typeface="+mj-lt"/>
              </a:rPr>
              <a:t>na</a:t>
            </a:r>
            <a:r>
              <a:rPr lang="en-US" sz="2000" b="1" i="1" dirty="0" smtClean="0">
                <a:latin typeface="+mj-lt"/>
              </a:rPr>
              <a:t> Agenda do CFO – IBEF</a:t>
            </a:r>
            <a:br>
              <a:rPr lang="en-US" sz="2000" b="1" i="1" dirty="0" smtClean="0">
                <a:latin typeface="+mj-lt"/>
              </a:rPr>
            </a:br>
            <a:r>
              <a:rPr lang="en-US" sz="2000" b="1" i="1" dirty="0" smtClean="0">
                <a:latin typeface="+mj-lt"/>
              </a:rPr>
              <a:t>“Integrated </a:t>
            </a:r>
            <a:r>
              <a:rPr lang="en-US" sz="2000" b="1" i="1" dirty="0">
                <a:latin typeface="+mj-lt"/>
              </a:rPr>
              <a:t>Reporting</a:t>
            </a:r>
            <a:r>
              <a:rPr lang="en-US" sz="2000" b="1" i="1" dirty="0" smtClean="0">
                <a:latin typeface="+mj-lt"/>
              </a:rPr>
              <a:t>”, 10/10/2012</a:t>
            </a:r>
            <a:br>
              <a:rPr lang="en-US" sz="2000" b="1" i="1" dirty="0" smtClean="0">
                <a:latin typeface="+mj-lt"/>
              </a:rPr>
            </a:br>
            <a:r>
              <a:rPr lang="en-US" sz="1600" b="1" i="1" dirty="0">
                <a:latin typeface="+mj-lt"/>
              </a:rPr>
              <a:t>Soni</a:t>
            </a:r>
            <a:r>
              <a:rPr lang="en-US" sz="1600" b="1" i="1" dirty="0" smtClean="0">
                <a:latin typeface="+mj-lt"/>
              </a:rPr>
              <a:t>a Favaretto, </a:t>
            </a:r>
            <a:r>
              <a:rPr lang="en-US" sz="1600" b="1" i="1" dirty="0" err="1" smtClean="0">
                <a:latin typeface="+mj-lt"/>
              </a:rPr>
              <a:t>Diretora</a:t>
            </a:r>
            <a:r>
              <a:rPr lang="en-US" sz="1600" b="1" i="1" dirty="0" smtClean="0">
                <a:latin typeface="+mj-lt"/>
              </a:rPr>
              <a:t> de Sustentabilidade</a:t>
            </a:r>
            <a:endParaRPr lang="en-US" sz="1600" b="1" i="1" dirty="0">
              <a:latin typeface="+mj-lt"/>
            </a:endParaRPr>
          </a:p>
        </p:txBody>
      </p:sp>
      <p:pic>
        <p:nvPicPr>
          <p:cNvPr id="9" name="Picture 2" descr="T:\Publico\!Rapha\IMG\logoBolsaP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78" y="5949280"/>
            <a:ext cx="2228154" cy="64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564305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916832"/>
            <a:ext cx="1440160" cy="64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8"/>
          <p:cNvGrpSpPr/>
          <p:nvPr/>
        </p:nvGrpSpPr>
        <p:grpSpPr>
          <a:xfrm>
            <a:off x="4644008" y="2273684"/>
            <a:ext cx="4248472" cy="4232628"/>
            <a:chOff x="3111823" y="1341816"/>
            <a:chExt cx="4248472" cy="4232628"/>
          </a:xfrm>
        </p:grpSpPr>
        <p:grpSp>
          <p:nvGrpSpPr>
            <p:cNvPr id="3" name="Grupo 5"/>
            <p:cNvGrpSpPr/>
            <p:nvPr/>
          </p:nvGrpSpPr>
          <p:grpSpPr>
            <a:xfrm>
              <a:off x="3203848" y="1341816"/>
              <a:ext cx="4094043" cy="3963628"/>
              <a:chOff x="1475656" y="1309816"/>
              <a:chExt cx="4094043" cy="3963628"/>
            </a:xfrm>
          </p:grpSpPr>
          <p:pic>
            <p:nvPicPr>
              <p:cNvPr id="5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5129" t="18329" r="68629" b="27531"/>
              <a:stretch>
                <a:fillRect/>
              </a:stretch>
            </p:blipFill>
            <p:spPr bwMode="auto">
              <a:xfrm>
                <a:off x="1475656" y="1313004"/>
                <a:ext cx="1584176" cy="39604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56472" t="18329" r="16212" b="27531"/>
              <a:stretch>
                <a:fillRect/>
              </a:stretch>
            </p:blipFill>
            <p:spPr bwMode="auto">
              <a:xfrm>
                <a:off x="2905403" y="1309816"/>
                <a:ext cx="2664296" cy="39604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7" name="CaixaDeTexto 6"/>
            <p:cNvSpPr txBox="1"/>
            <p:nvPr/>
          </p:nvSpPr>
          <p:spPr>
            <a:xfrm>
              <a:off x="3111823" y="5312834"/>
              <a:ext cx="42484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t-BR" sz="1100" i="1" dirty="0" smtClean="0">
                  <a:solidFill>
                    <a:srgbClr val="000000"/>
                  </a:solidFill>
                  <a:latin typeface="Calibri"/>
                </a:rPr>
                <a:t>Fonte:  </a:t>
              </a:r>
              <a:r>
                <a:rPr lang="pt-BR" sz="1100" i="1" dirty="0" err="1" smtClean="0">
                  <a:solidFill>
                    <a:srgbClr val="000000"/>
                  </a:solidFill>
                  <a:latin typeface="Calibri"/>
                </a:rPr>
                <a:t>Eurosif</a:t>
              </a:r>
              <a:r>
                <a:rPr lang="pt-BR" sz="1100" i="1" dirty="0" smtClean="0">
                  <a:solidFill>
                    <a:srgbClr val="000000"/>
                  </a:solidFill>
                  <a:latin typeface="Calibri"/>
                </a:rPr>
                <a:t> ( www.eurosif.org) – </a:t>
              </a:r>
              <a:r>
                <a:rPr lang="pt-BR" sz="1100" i="1" dirty="0" err="1" smtClean="0">
                  <a:solidFill>
                    <a:srgbClr val="000000"/>
                  </a:solidFill>
                  <a:latin typeface="Calibri"/>
                </a:rPr>
                <a:t>European</a:t>
              </a:r>
              <a:r>
                <a:rPr lang="pt-BR" sz="1100" i="1" dirty="0" smtClean="0">
                  <a:solidFill>
                    <a:srgbClr val="000000"/>
                  </a:solidFill>
                  <a:latin typeface="Calibri"/>
                </a:rPr>
                <a:t> SRI </a:t>
              </a:r>
              <a:r>
                <a:rPr lang="pt-BR" sz="1100" i="1" dirty="0" err="1" smtClean="0">
                  <a:solidFill>
                    <a:srgbClr val="000000"/>
                  </a:solidFill>
                  <a:latin typeface="Calibri"/>
                </a:rPr>
                <a:t>Study</a:t>
              </a:r>
              <a:r>
                <a:rPr lang="pt-BR" sz="1100" i="1" dirty="0" smtClean="0">
                  <a:solidFill>
                    <a:srgbClr val="000000"/>
                  </a:solidFill>
                  <a:latin typeface="Calibri"/>
                </a:rPr>
                <a:t> 2010</a:t>
              </a:r>
              <a:endParaRPr lang="pt-BR" sz="1100" i="1" dirty="0">
                <a:solidFill>
                  <a:srgbClr val="000000"/>
                </a:solidFill>
                <a:latin typeface="Calibri"/>
              </a:endParaRPr>
            </a:p>
          </p:txBody>
        </p:sp>
      </p:grp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64326" y="1196752"/>
            <a:ext cx="8893175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rgbClr val="FF9933"/>
              </a:buClr>
              <a:buSzPct val="55000"/>
              <a:defRPr/>
            </a:pPr>
            <a:r>
              <a:rPr lang="pt-BR" sz="2000" b="1" dirty="0">
                <a:solidFill>
                  <a:srgbClr val="000000"/>
                </a:solidFill>
                <a:latin typeface="Calibri"/>
              </a:rPr>
              <a:t>Estados Unidos: SIF 2010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rgbClr val="00B050"/>
              </a:buClr>
              <a:buSzPct val="100000"/>
              <a:buFont typeface="Arial" pitchFamily="34" charset="0"/>
              <a:buChar char="•"/>
              <a:defRPr/>
            </a:pPr>
            <a:r>
              <a:rPr lang="pt-BR" dirty="0">
                <a:solidFill>
                  <a:srgbClr val="000000"/>
                </a:solidFill>
                <a:latin typeface="Calibri"/>
              </a:rPr>
              <a:t>Ativos SRI: </a:t>
            </a:r>
            <a:r>
              <a:rPr lang="pt-BR" dirty="0" smtClean="0">
                <a:solidFill>
                  <a:srgbClr val="000000"/>
                </a:solidFill>
                <a:latin typeface="Calibri"/>
              </a:rPr>
              <a:t>(1995) US</a:t>
            </a:r>
            <a:r>
              <a:rPr lang="pt-BR" dirty="0">
                <a:solidFill>
                  <a:srgbClr val="000000"/>
                </a:solidFill>
                <a:latin typeface="Calibri"/>
              </a:rPr>
              <a:t>$ 639 bilhões </a:t>
            </a:r>
            <a:r>
              <a:rPr lang="pt-BR" dirty="0" smtClean="0">
                <a:solidFill>
                  <a:srgbClr val="000000"/>
                </a:solidFill>
                <a:latin typeface="Calibri"/>
                <a:cs typeface="Arial" pitchFamily="34" charset="0"/>
              </a:rPr>
              <a:t>→ </a:t>
            </a:r>
            <a:r>
              <a:rPr lang="pt-BR" dirty="0" smtClean="0">
                <a:solidFill>
                  <a:srgbClr val="000000"/>
                </a:solidFill>
                <a:latin typeface="Calibri"/>
              </a:rPr>
              <a:t>(2010) </a:t>
            </a:r>
            <a:r>
              <a:rPr lang="pt-BR" dirty="0" smtClean="0">
                <a:solidFill>
                  <a:srgbClr val="000000"/>
                </a:solidFill>
                <a:latin typeface="Calibri"/>
                <a:cs typeface="Arial" pitchFamily="34" charset="0"/>
              </a:rPr>
              <a:t>US</a:t>
            </a:r>
            <a:r>
              <a:rPr lang="pt-BR" dirty="0">
                <a:solidFill>
                  <a:srgbClr val="000000"/>
                </a:solidFill>
                <a:latin typeface="Calibri"/>
              </a:rPr>
              <a:t>$ 3.07 </a:t>
            </a:r>
            <a:r>
              <a:rPr lang="pt-BR" dirty="0" smtClean="0">
                <a:solidFill>
                  <a:srgbClr val="000000"/>
                </a:solidFill>
                <a:latin typeface="Calibri"/>
              </a:rPr>
              <a:t>tri (€ 2.14 tri): +</a:t>
            </a:r>
            <a:r>
              <a:rPr lang="pt-BR" b="1" dirty="0">
                <a:solidFill>
                  <a:srgbClr val="000000"/>
                </a:solidFill>
                <a:latin typeface="Calibri"/>
              </a:rPr>
              <a:t>380%</a:t>
            </a:r>
            <a:r>
              <a:rPr lang="pt-BR" dirty="0">
                <a:solidFill>
                  <a:srgbClr val="000000"/>
                </a:solidFill>
                <a:latin typeface="Calibri"/>
              </a:rPr>
              <a:t> 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rgbClr val="00B050"/>
              </a:buClr>
              <a:buSzPct val="100000"/>
              <a:buFont typeface="Arial" pitchFamily="34" charset="0"/>
              <a:buChar char="•"/>
              <a:defRPr/>
            </a:pPr>
            <a:r>
              <a:rPr lang="pt-BR" b="1" dirty="0" smtClean="0">
                <a:solidFill>
                  <a:srgbClr val="000000"/>
                </a:solidFill>
                <a:latin typeface="Calibri"/>
              </a:rPr>
              <a:t>SRI</a:t>
            </a:r>
            <a:r>
              <a:rPr lang="pt-BR" b="1" dirty="0">
                <a:solidFill>
                  <a:srgbClr val="000000"/>
                </a:solidFill>
                <a:latin typeface="Calibri"/>
              </a:rPr>
              <a:t>: 12.1% do total de ativos</a:t>
            </a:r>
          </a:p>
          <a:p>
            <a:pPr marL="342900" indent="-342900" algn="r">
              <a:spcBef>
                <a:spcPts val="300"/>
              </a:spcBef>
              <a:spcAft>
                <a:spcPts val="300"/>
              </a:spcAft>
              <a:buClr>
                <a:srgbClr val="FF9933"/>
              </a:buClr>
              <a:buSzPct val="55000"/>
              <a:defRPr/>
            </a:pPr>
            <a:r>
              <a:rPr lang="pt-BR" sz="2000" dirty="0">
                <a:solidFill>
                  <a:srgbClr val="000000"/>
                </a:solidFill>
                <a:latin typeface="Calibri"/>
              </a:rPr>
              <a:t> 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84201" y="2914436"/>
            <a:ext cx="4457673" cy="1528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rgbClr val="FF9933"/>
              </a:buClr>
              <a:buSzPct val="55000"/>
              <a:defRPr/>
            </a:pPr>
            <a:r>
              <a:rPr lang="pt-BR" sz="2000" b="1" dirty="0">
                <a:solidFill>
                  <a:srgbClr val="000000"/>
                </a:solidFill>
                <a:latin typeface="Calibri"/>
              </a:rPr>
              <a:t>Europa: EURO SIF </a:t>
            </a:r>
            <a:r>
              <a:rPr lang="pt-BR" sz="2000" b="1" dirty="0" smtClean="0">
                <a:solidFill>
                  <a:srgbClr val="000000"/>
                </a:solidFill>
                <a:latin typeface="Calibri"/>
              </a:rPr>
              <a:t>2010</a:t>
            </a:r>
            <a:r>
              <a:rPr lang="pt-BR" sz="2000" dirty="0" smtClean="0">
                <a:solidFill>
                  <a:srgbClr val="000000"/>
                </a:solidFill>
                <a:latin typeface="Calibri"/>
              </a:rPr>
              <a:t> </a:t>
            </a:r>
            <a:endParaRPr lang="pt-BR" sz="2000" dirty="0">
              <a:solidFill>
                <a:srgbClr val="000000"/>
              </a:solidFill>
              <a:latin typeface="Calibri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rgbClr val="00B050"/>
              </a:buClr>
              <a:buSzPct val="100000"/>
              <a:buFont typeface="Arial" pitchFamily="34" charset="0"/>
              <a:buChar char="•"/>
              <a:defRPr/>
            </a:pPr>
            <a:r>
              <a:rPr lang="pt-BR" dirty="0">
                <a:solidFill>
                  <a:srgbClr val="000000"/>
                </a:solidFill>
                <a:latin typeface="Calibri"/>
              </a:rPr>
              <a:t>Ativos SRI: </a:t>
            </a:r>
            <a:r>
              <a:rPr lang="pt-BR" dirty="0" smtClean="0">
                <a:solidFill>
                  <a:srgbClr val="000000"/>
                </a:solidFill>
                <a:latin typeface="Calibri"/>
              </a:rPr>
              <a:t>(2007) € </a:t>
            </a:r>
            <a:r>
              <a:rPr lang="pt-BR" dirty="0">
                <a:solidFill>
                  <a:srgbClr val="000000"/>
                </a:solidFill>
                <a:latin typeface="Calibri"/>
              </a:rPr>
              <a:t>2.7 trilhões </a:t>
            </a:r>
            <a:r>
              <a:rPr lang="pt-BR" dirty="0" smtClean="0">
                <a:solidFill>
                  <a:srgbClr val="000000"/>
                </a:solidFill>
                <a:latin typeface="Calibri"/>
                <a:cs typeface="Arial" pitchFamily="34" charset="0"/>
              </a:rPr>
              <a:t>→ </a:t>
            </a:r>
            <a:br>
              <a:rPr lang="pt-BR" dirty="0" smtClean="0">
                <a:solidFill>
                  <a:srgbClr val="000000"/>
                </a:solidFill>
                <a:latin typeface="Calibri"/>
                <a:cs typeface="Arial" pitchFamily="34" charset="0"/>
              </a:rPr>
            </a:br>
            <a:r>
              <a:rPr lang="pt-BR" dirty="0" smtClean="0">
                <a:solidFill>
                  <a:srgbClr val="000000"/>
                </a:solidFill>
                <a:latin typeface="Calibri"/>
              </a:rPr>
              <a:t>(2009) € </a:t>
            </a:r>
            <a:r>
              <a:rPr lang="pt-BR" dirty="0">
                <a:solidFill>
                  <a:srgbClr val="000000"/>
                </a:solidFill>
                <a:latin typeface="Calibri"/>
              </a:rPr>
              <a:t>5.0 </a:t>
            </a:r>
            <a:r>
              <a:rPr lang="pt-BR" dirty="0" smtClean="0">
                <a:solidFill>
                  <a:srgbClr val="000000"/>
                </a:solidFill>
                <a:latin typeface="Calibri"/>
              </a:rPr>
              <a:t>tri: </a:t>
            </a:r>
            <a:r>
              <a:rPr lang="pt-BR" b="1" dirty="0" smtClean="0">
                <a:solidFill>
                  <a:srgbClr val="000000"/>
                </a:solidFill>
                <a:latin typeface="Calibri"/>
              </a:rPr>
              <a:t>+</a:t>
            </a:r>
            <a:r>
              <a:rPr lang="pt-BR" b="1" dirty="0">
                <a:solidFill>
                  <a:srgbClr val="000000"/>
                </a:solidFill>
                <a:latin typeface="Calibri"/>
              </a:rPr>
              <a:t>87%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rgbClr val="00B050"/>
              </a:buClr>
              <a:buSzPct val="100000"/>
              <a:buFont typeface="Arial" pitchFamily="34" charset="0"/>
              <a:buChar char="•"/>
              <a:defRPr/>
            </a:pPr>
            <a:r>
              <a:rPr lang="pt-BR" b="1" dirty="0">
                <a:solidFill>
                  <a:srgbClr val="000000"/>
                </a:solidFill>
                <a:latin typeface="Calibri"/>
              </a:rPr>
              <a:t>SRI : 17.5% do total de ativos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Clr>
                <a:srgbClr val="FF9933"/>
              </a:buClr>
              <a:buSzPct val="55000"/>
              <a:defRPr/>
            </a:pPr>
            <a:endParaRPr lang="pt-BR" sz="2000" dirty="0">
              <a:solidFill>
                <a:srgbClr val="004785"/>
              </a:solidFill>
              <a:latin typeface="Calibri"/>
            </a:endParaRPr>
          </a:p>
        </p:txBody>
      </p:sp>
      <p:pic>
        <p:nvPicPr>
          <p:cNvPr id="1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298810"/>
            <a:ext cx="3672408" cy="42633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4" name="Retângulo 13"/>
          <p:cNvSpPr/>
          <p:nvPr/>
        </p:nvSpPr>
        <p:spPr>
          <a:xfrm>
            <a:off x="189735" y="5157192"/>
            <a:ext cx="4572000" cy="10310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rgbClr val="FF9933"/>
              </a:buClr>
              <a:buSzPct val="55000"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Calibri"/>
              </a:rPr>
              <a:t>Brasil: </a:t>
            </a:r>
            <a:r>
              <a:rPr lang="pt-BR" sz="2000" b="1" dirty="0" err="1" smtClean="0">
                <a:solidFill>
                  <a:srgbClr val="000000"/>
                </a:solidFill>
                <a:latin typeface="Calibri"/>
              </a:rPr>
              <a:t>Anbima</a:t>
            </a:r>
            <a:r>
              <a:rPr lang="pt-BR" sz="2000" b="1" dirty="0" smtClean="0">
                <a:solidFill>
                  <a:srgbClr val="000000"/>
                </a:solidFill>
                <a:latin typeface="Calibri"/>
              </a:rPr>
              <a:t> e BM&amp;FBOVESPA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rgbClr val="00B050"/>
              </a:buClr>
              <a:buSzPct val="100000"/>
              <a:buFont typeface="Arial" pitchFamily="34" charset="0"/>
              <a:buChar char="•"/>
              <a:defRPr/>
            </a:pPr>
            <a:r>
              <a:rPr lang="pt-BR" dirty="0">
                <a:solidFill>
                  <a:srgbClr val="000000"/>
                </a:solidFill>
                <a:latin typeface="Calibri"/>
              </a:rPr>
              <a:t>Ativos SRI: R$ 795.745 milhões (04/10/12). </a:t>
            </a:r>
            <a:br>
              <a:rPr lang="pt-BR" dirty="0">
                <a:solidFill>
                  <a:srgbClr val="000000"/>
                </a:solidFill>
                <a:latin typeface="Calibri"/>
              </a:rPr>
            </a:br>
            <a:r>
              <a:rPr lang="pt-BR" b="1" dirty="0">
                <a:solidFill>
                  <a:srgbClr val="000000"/>
                </a:solidFill>
                <a:latin typeface="Calibri"/>
              </a:rPr>
              <a:t>+ 66,47 % </a:t>
            </a:r>
            <a:r>
              <a:rPr lang="pt-BR" dirty="0">
                <a:solidFill>
                  <a:srgbClr val="000000"/>
                </a:solidFill>
                <a:latin typeface="Calibri"/>
              </a:rPr>
              <a:t>em relação a 2006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179512" y="6141776"/>
            <a:ext cx="3570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rgbClr val="00B050"/>
              </a:buClr>
              <a:buSzPct val="100000"/>
              <a:buFont typeface="Arial" pitchFamily="34" charset="0"/>
              <a:buChar char="•"/>
              <a:defRPr/>
            </a:pPr>
            <a:r>
              <a:rPr lang="pt-BR" b="1" dirty="0" smtClean="0">
                <a:solidFill>
                  <a:srgbClr val="000000"/>
                </a:solidFill>
                <a:latin typeface="Calibri"/>
              </a:rPr>
              <a:t>Menos de 1% do total de ativos</a:t>
            </a:r>
            <a:r>
              <a:rPr lang="pt-BR" b="1" dirty="0" smtClean="0">
                <a:solidFill>
                  <a:srgbClr val="000000"/>
                </a:solidFill>
              </a:rPr>
              <a:t> </a:t>
            </a:r>
            <a:endParaRPr lang="pt-BR" b="1" dirty="0">
              <a:solidFill>
                <a:srgbClr val="000000"/>
              </a:solidFill>
            </a:endParaRPr>
          </a:p>
        </p:txBody>
      </p:sp>
      <p:sp>
        <p:nvSpPr>
          <p:cNvPr id="16" name="Título 9"/>
          <p:cNvSpPr txBox="1">
            <a:spLocks/>
          </p:cNvSpPr>
          <p:nvPr/>
        </p:nvSpPr>
        <p:spPr>
          <a:xfrm>
            <a:off x="-180528" y="157262"/>
            <a:ext cx="7804150" cy="679450"/>
          </a:xfrm>
          <a:prstGeom prst="rect">
            <a:avLst/>
          </a:prstGeom>
        </p:spPr>
        <p:txBody>
          <a:bodyPr/>
          <a:lstStyle/>
          <a:p>
            <a:pPr marL="342900">
              <a:defRPr/>
            </a:pPr>
            <a:r>
              <a:rPr lang="pt-BR" sz="2400" b="1" dirty="0" smtClean="0">
                <a:solidFill>
                  <a:srgbClr val="808080">
                    <a:lumMod val="75000"/>
                  </a:srgbClr>
                </a:solidFill>
                <a:latin typeface="Calibri"/>
              </a:rPr>
              <a:t>Volumes em Fundos Socialmente Responsáveis</a:t>
            </a:r>
            <a:endParaRPr lang="en-US" sz="2400" b="1" dirty="0" smtClean="0">
              <a:solidFill>
                <a:srgbClr val="808080">
                  <a:lumMod val="75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0184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51520" y="1052736"/>
            <a:ext cx="7772400" cy="92697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pt-BR" sz="2400" b="1" dirty="0" smtClean="0">
                <a:solidFill>
                  <a:srgbClr val="004685"/>
                </a:solidFill>
              </a:rPr>
              <a:t>ISE x IBOVESPA</a:t>
            </a:r>
            <a:br>
              <a:rPr lang="pt-BR" sz="2400" b="1" dirty="0" smtClean="0">
                <a:solidFill>
                  <a:srgbClr val="004685"/>
                </a:solidFill>
              </a:rPr>
            </a:br>
            <a:r>
              <a:rPr lang="pt-BR" sz="1800" b="1" dirty="0" smtClean="0">
                <a:solidFill>
                  <a:srgbClr val="004685"/>
                </a:solidFill>
              </a:rPr>
              <a:t>Base 1000 = 31/11/2005</a:t>
            </a:r>
          </a:p>
        </p:txBody>
      </p:sp>
      <p:graphicFrame>
        <p:nvGraphicFramePr>
          <p:cNvPr id="6" name="Object 4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1507586673"/>
              </p:ext>
            </p:extLst>
          </p:nvPr>
        </p:nvGraphicFramePr>
        <p:xfrm>
          <a:off x="179512" y="1966728"/>
          <a:ext cx="8746434" cy="4738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588224" y="4355977"/>
            <a:ext cx="2016224" cy="72008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767676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pt-BR" sz="1400" b="1" dirty="0" smtClean="0">
                <a:solidFill>
                  <a:prstClr val="black"/>
                </a:solidFill>
                <a:latin typeface="Calibri" pitchFamily="34" charset="0"/>
              </a:rPr>
              <a:t>VAR.%  no Período</a:t>
            </a:r>
            <a:endParaRPr lang="pt-BR" sz="1400" b="1" dirty="0">
              <a:solidFill>
                <a:prstClr val="black"/>
              </a:solidFill>
              <a:latin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pt-BR" sz="1400" b="1" dirty="0">
                <a:solidFill>
                  <a:srgbClr val="008A21"/>
                </a:solidFill>
                <a:latin typeface="Calibri" pitchFamily="34" charset="0"/>
              </a:rPr>
              <a:t>ISE =               </a:t>
            </a:r>
            <a:r>
              <a:rPr lang="pt-BR" sz="1400" b="1" dirty="0" smtClean="0">
                <a:solidFill>
                  <a:srgbClr val="008A21"/>
                </a:solidFill>
                <a:latin typeface="Calibri" pitchFamily="34" charset="0"/>
              </a:rPr>
              <a:t>+  127,2%</a:t>
            </a:r>
            <a:endParaRPr lang="pt-BR" sz="1400" b="1" dirty="0">
              <a:solidFill>
                <a:srgbClr val="008A21"/>
              </a:solidFill>
              <a:latin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pt-BR" sz="1400" b="1" dirty="0">
                <a:solidFill>
                  <a:srgbClr val="0000FF"/>
                </a:solidFill>
                <a:latin typeface="Calibri" pitchFamily="34" charset="0"/>
              </a:rPr>
              <a:t>IBOVESPA </a:t>
            </a:r>
            <a:r>
              <a:rPr lang="pt-BR" sz="1400" b="1" dirty="0" smtClean="0">
                <a:solidFill>
                  <a:srgbClr val="0000FF"/>
                </a:solidFill>
                <a:latin typeface="Calibri" pitchFamily="34" charset="0"/>
              </a:rPr>
              <a:t>=  </a:t>
            </a:r>
            <a:r>
              <a:rPr lang="pt-BR" sz="1400" b="1" dirty="0">
                <a:solidFill>
                  <a:srgbClr val="0000FF"/>
                </a:solidFill>
                <a:latin typeface="Calibri" pitchFamily="34" charset="0"/>
              </a:rPr>
              <a:t>+ </a:t>
            </a:r>
            <a:r>
              <a:rPr lang="pt-BR" sz="1400" b="1" dirty="0" smtClean="0">
                <a:solidFill>
                  <a:srgbClr val="0000FF"/>
                </a:solidFill>
                <a:latin typeface="Calibri" pitchFamily="34" charset="0"/>
              </a:rPr>
              <a:t>   85,4%</a:t>
            </a:r>
            <a:endParaRPr lang="pt-BR" sz="14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pic>
        <p:nvPicPr>
          <p:cNvPr id="7" name="Imagem 6" descr="ise 2011 final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2279936" cy="43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346976"/>
              </p:ext>
            </p:extLst>
          </p:nvPr>
        </p:nvGraphicFramePr>
        <p:xfrm>
          <a:off x="4932040" y="260648"/>
          <a:ext cx="3657601" cy="1333500"/>
        </p:xfrm>
        <a:graphic>
          <a:graphicData uri="http://schemas.openxmlformats.org/drawingml/2006/table">
            <a:tbl>
              <a:tblPr/>
              <a:tblGrid>
                <a:gridCol w="938171"/>
                <a:gridCol w="570510"/>
                <a:gridCol w="789205"/>
                <a:gridCol w="570510"/>
                <a:gridCol w="789205"/>
              </a:tblGrid>
              <a:tr h="1905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Período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ISE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IBOVESPA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(até 28/9/2012)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Variação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Volatilidade (*)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Variação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Volatilidade (*)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24 meses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12,33%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18,51%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-14,77%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22,95%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12 meses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22,26%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17,42%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13,09%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23,45%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No ano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12,53%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16,32%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4,27%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22,48%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(*) anualizada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Elipse 8"/>
          <p:cNvSpPr/>
          <p:nvPr/>
        </p:nvSpPr>
        <p:spPr>
          <a:xfrm>
            <a:off x="3995936" y="4499992"/>
            <a:ext cx="647700" cy="6477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pt-BR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870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0"/>
          <p:cNvSpPr>
            <a:spLocks noChangeArrowheads="1"/>
          </p:cNvSpPr>
          <p:nvPr/>
        </p:nvSpPr>
        <p:spPr bwMode="auto">
          <a:xfrm>
            <a:off x="5015753" y="0"/>
            <a:ext cx="4128247" cy="78377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n-US" sz="2000" dirty="0">
              <a:solidFill>
                <a:srgbClr val="00AE28"/>
              </a:solidFill>
              <a:latin typeface="Calibri"/>
              <a:cs typeface="Arial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36712"/>
            <a:ext cx="6637095" cy="5163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79512" y="188640"/>
            <a:ext cx="8229600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j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j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j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9pPr>
          </a:lstStyle>
          <a:p>
            <a:pPr marL="514350" indent="-514350">
              <a:spcAft>
                <a:spcPts val="1200"/>
              </a:spcAft>
              <a:buFontTx/>
              <a:buNone/>
              <a:defRPr/>
            </a:pPr>
            <a:r>
              <a:rPr lang="pt-BR" sz="2400" b="1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Pesquisa Ricardo </a:t>
            </a:r>
            <a:r>
              <a:rPr lang="pt-BR" sz="2400" b="1" dirty="0" err="1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Rochman</a:t>
            </a:r>
            <a:r>
              <a:rPr lang="pt-BR" sz="2400" b="1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 (FGV), Exame  11/06/12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59632" y="6119336"/>
            <a:ext cx="70567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Os fundos utilizados foram: BB Ações ISE Jovem FIC FIA; Brad Prime FIC FIA </a:t>
            </a:r>
            <a:r>
              <a:rPr kumimoji="0" lang="pt-BR" sz="1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Ind</a:t>
            </a:r>
            <a:r>
              <a:rPr kumimoji="0" lang="pt-BR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pt-BR" sz="1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Sust</a:t>
            </a:r>
            <a:r>
              <a:rPr kumimoji="0" lang="pt-BR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Empresarial; Bradesco FIA Índice de </a:t>
            </a:r>
            <a:r>
              <a:rPr kumimoji="0" lang="pt-BR" sz="1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Sust</a:t>
            </a:r>
            <a:r>
              <a:rPr kumimoji="0" lang="pt-BR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Empresarial; Bradesco FIC FIA Planeta Sustentável; Caixa FIA ISE; FIA </a:t>
            </a:r>
            <a:r>
              <a:rPr kumimoji="0" lang="pt-BR" sz="1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Vot</a:t>
            </a:r>
            <a:r>
              <a:rPr kumimoji="0" lang="pt-BR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Sustentabilidade; HSBC FIA </a:t>
            </a:r>
            <a:r>
              <a:rPr kumimoji="0" lang="pt-BR" sz="1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Sri</a:t>
            </a:r>
            <a:r>
              <a:rPr kumimoji="0" lang="pt-BR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; HSBC FICFI de Ações Sustentabilidade; Itaú Ações Excelência Social FICFI; Itaú Excelência Social Ações FI; Itaú </a:t>
            </a:r>
            <a:r>
              <a:rPr kumimoji="0" lang="pt-BR" sz="1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Pers</a:t>
            </a:r>
            <a:r>
              <a:rPr kumimoji="0" lang="pt-BR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Ações Excelência Social FICFI; Itaú Priv. Excelência Social Ações FICFI; LM Ações </a:t>
            </a:r>
            <a:r>
              <a:rPr kumimoji="0" lang="pt-BR" sz="1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Sustent</a:t>
            </a:r>
            <a:r>
              <a:rPr kumimoji="0" lang="pt-BR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Empresarial FICFI; Santander FI </a:t>
            </a:r>
            <a:r>
              <a:rPr kumimoji="0" lang="pt-BR" sz="1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Ethical</a:t>
            </a:r>
            <a:r>
              <a:rPr kumimoji="0" lang="pt-BR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II Ações; Santander FICFI </a:t>
            </a:r>
            <a:r>
              <a:rPr kumimoji="0" lang="pt-BR" sz="1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Ethical</a:t>
            </a:r>
            <a:r>
              <a:rPr kumimoji="0" lang="pt-BR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Ações.</a:t>
            </a:r>
            <a:endParaRPr kumimoji="0" lang="pt-BR" sz="1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142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 bwMode="auto">
          <a:xfrm>
            <a:off x="543984" y="1484784"/>
            <a:ext cx="8420504" cy="460851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3" name="Rectangle 70"/>
          <p:cNvSpPr>
            <a:spLocks noChangeArrowheads="1"/>
          </p:cNvSpPr>
          <p:nvPr/>
        </p:nvSpPr>
        <p:spPr bwMode="auto">
          <a:xfrm>
            <a:off x="5015753" y="0"/>
            <a:ext cx="4128247" cy="78377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n-US" sz="2000" dirty="0">
              <a:solidFill>
                <a:srgbClr val="00AE28"/>
              </a:solidFill>
              <a:latin typeface="+mj-lt"/>
              <a:cs typeface="Arial" charset="0"/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508488" y="1556791"/>
            <a:ext cx="8252596" cy="242119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j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j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j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j-lt"/>
              </a:defRPr>
            </a:lvl9pPr>
          </a:lstStyle>
          <a:p>
            <a:pPr marL="0" indent="0" algn="ctr">
              <a:buNone/>
            </a:pP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A rentabilidade média dos fundos de sustentabilidade foi superior ao Ibovespa em todos os períodos avaliados, e a volatilidade (risco) dos fundos de sustentabilidade também foi inferior ao do Ibovespa em todas as comparações. </a:t>
            </a:r>
          </a:p>
          <a:p>
            <a:pPr marL="0" indent="0" algn="ctr">
              <a:buNone/>
            </a:pPr>
            <a:endParaRPr lang="pt-BR" sz="24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0" indent="0" algn="ctr">
              <a:buNone/>
            </a:pPr>
            <a:r>
              <a:rPr lang="pt-BR" sz="2400" b="1" dirty="0" smtClean="0">
                <a:solidFill>
                  <a:schemeClr val="tx1"/>
                </a:solidFill>
                <a:latin typeface="Calibri" pitchFamily="34" charset="0"/>
              </a:rPr>
              <a:t>“Os fundos sustentabilidade possuem não somente </a:t>
            </a:r>
            <a:br>
              <a:rPr lang="pt-BR" sz="2400" b="1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pt-BR" sz="2400" b="1" dirty="0" smtClean="0">
                <a:solidFill>
                  <a:schemeClr val="tx1"/>
                </a:solidFill>
                <a:latin typeface="Calibri" pitchFamily="34" charset="0"/>
              </a:rPr>
              <a:t>melhor rentabilidade, mas também melhor relação risco/retorno que o Ibovespa</a:t>
            </a:r>
            <a:r>
              <a:rPr lang="pt-BR" sz="2400" b="1" dirty="0" smtClean="0">
                <a:solidFill>
                  <a:schemeClr val="tx1"/>
                </a:solidFill>
                <a:latin typeface="Calibri" pitchFamily="34" charset="0"/>
              </a:rPr>
              <a:t>”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b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pt-BR" sz="14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pt-BR" sz="14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avalia o Coordenador do Mestrado Profissional em </a:t>
            </a:r>
            <a:b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Economia da Fundação Getúlio Vargas, Ricardo </a:t>
            </a:r>
            <a:r>
              <a:rPr lang="pt-BR" sz="2400" dirty="0" err="1" smtClean="0">
                <a:solidFill>
                  <a:schemeClr val="tx1"/>
                </a:solidFill>
                <a:latin typeface="Calibri" pitchFamily="34" charset="0"/>
              </a:rPr>
              <a:t>Rochman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26235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44017" y="29747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>
              <a:solidFill>
                <a:srgbClr val="000000"/>
              </a:solidFill>
              <a:latin typeface="Arial" pitchFamily="34" charset="0"/>
            </a:endParaRPr>
          </a:p>
        </p:txBody>
      </p:sp>
      <p:graphicFrame>
        <p:nvGraphicFramePr>
          <p:cNvPr id="8" name="Gráfico 7"/>
          <p:cNvGraphicFramePr>
            <a:graphicFrameLocks noGrp="1"/>
          </p:cNvGraphicFramePr>
          <p:nvPr/>
        </p:nvGraphicFramePr>
        <p:xfrm>
          <a:off x="144016" y="1012164"/>
          <a:ext cx="8964488" cy="5801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1" descr="T:\Temporarios\Rapha\banner_root.png"/>
          <p:cNvPicPr>
            <a:picLocks noChangeAspect="1" noChangeArrowheads="1"/>
          </p:cNvPicPr>
          <p:nvPr/>
        </p:nvPicPr>
        <p:blipFill>
          <a:blip r:embed="rId3" cstate="print"/>
          <a:srcRect b="25528"/>
          <a:stretch>
            <a:fillRect/>
          </a:stretch>
        </p:blipFill>
        <p:spPr bwMode="auto">
          <a:xfrm>
            <a:off x="179512" y="165646"/>
            <a:ext cx="2160588" cy="52705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 Mestre Fundo Padrão PT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anchor="ctr"/>
      <a:lstStyle>
        <a:defPPr marL="342900" marR="0" indent="-34290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kern="0" cap="none" spc="0" normalizeH="0" baseline="0" noProof="0" smtClean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0_Slide Mestre Fundo Padrão PT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anchor="ctr"/>
      <a:lstStyle>
        <a:defPPr marL="342900" marR="0" indent="-34290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kern="0" cap="none" spc="0" normalizeH="0" baseline="0" noProof="0" smtClean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lide Mestre Fundo Padrão PT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anchor="ctr"/>
      <a:lstStyle>
        <a:defPPr marL="342900" marR="0" indent="-34290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kern="0" cap="none" spc="0" normalizeH="0" baseline="0" noProof="0" smtClean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3101</TotalTime>
  <Words>318</Words>
  <Application>Microsoft Office PowerPoint</Application>
  <PresentationFormat>Apresentação na tela (4:3)</PresentationFormat>
  <Paragraphs>48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Slide Mestre Fundo Padrão PT</vt:lpstr>
      <vt:lpstr>10_Slide Mestre Fundo Padrão PT</vt:lpstr>
      <vt:lpstr>2_Slide Mestre Fundo Padrão PT</vt:lpstr>
      <vt:lpstr>Tema do Office</vt:lpstr>
      <vt:lpstr>Apresentação do PowerPoint</vt:lpstr>
      <vt:lpstr>Apresentação do PowerPoint</vt:lpstr>
      <vt:lpstr>ISE x IBOVESPA Base 1000 = 31/11/2005</vt:lpstr>
      <vt:lpstr>Apresentação do PowerPoint</vt:lpstr>
      <vt:lpstr>Apresentação do PowerPoint</vt:lpstr>
      <vt:lpstr>Apresentação do PowerPoint</vt:lpstr>
    </vt:vector>
  </TitlesOfParts>
  <Company>Bolsa de Mercadorias &amp; Futuros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Bolsa de Mercadorias &amp; Futuros</dc:creator>
  <cp:lastModifiedBy>Sonia Aparecida Consiglio Favaretto</cp:lastModifiedBy>
  <cp:revision>257</cp:revision>
  <dcterms:created xsi:type="dcterms:W3CDTF">2008-05-13T12:50:59Z</dcterms:created>
  <dcterms:modified xsi:type="dcterms:W3CDTF">2012-10-09T14:04:59Z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-661485131</vt:i4>
  </property>
  <property fmtid="{D5CDD505-2E9C-101B-9397-08002B2CF9AE}" pid="3" name="_NewReviewCycle">
    <vt:lpwstr/>
  </property>
  <property fmtid="{D5CDD505-2E9C-101B-9397-08002B2CF9AE}" pid="4" name="_EmailSubject">
    <vt:lpwstr>II Seminário de Sustentabilidade do IBEF - Painel 1 - Integrated Reporting</vt:lpwstr>
  </property>
  <property fmtid="{D5CDD505-2E9C-101B-9397-08002B2CF9AE}" pid="5" name="_AuthorEmail">
    <vt:lpwstr>pasantos@bvmf.com.br</vt:lpwstr>
  </property>
  <property fmtid="{D5CDD505-2E9C-101B-9397-08002B2CF9AE}" pid="6" name="_AuthorEmailDisplayName">
    <vt:lpwstr>Patricia Ribeiro dos Santos</vt:lpwstr>
  </property>
  <property fmtid="{D5CDD505-2E9C-101B-9397-08002B2CF9AE}" pid="7" name="_PreviousAdHocReviewCycleID">
    <vt:i4>1837165190</vt:i4>
  </property>
</Properties>
</file>