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handoutMasterIdLst>
    <p:handoutMasterId r:id="rId11"/>
  </p:handoutMasterIdLst>
  <p:sldIdLst>
    <p:sldId id="267" r:id="rId2"/>
    <p:sldId id="268" r:id="rId3"/>
    <p:sldId id="269" r:id="rId4"/>
    <p:sldId id="270" r:id="rId5"/>
    <p:sldId id="272" r:id="rId6"/>
    <p:sldId id="273" r:id="rId7"/>
    <p:sldId id="274" r:id="rId8"/>
    <p:sldId id="262" r:id="rId9"/>
  </p:sldIdLst>
  <p:sldSz cx="9144000" cy="6858000" type="screen4x3"/>
  <p:notesSz cx="6858000" cy="9144000"/>
  <p:custDataLst>
    <p:tags r:id="rId12"/>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77" autoAdjust="0"/>
    <p:restoredTop sz="96235" autoAdjust="0"/>
  </p:normalViewPr>
  <p:slideViewPr>
    <p:cSldViewPr snapToGrid="0">
      <p:cViewPr>
        <p:scale>
          <a:sx n="64" d="100"/>
          <a:sy n="64" d="100"/>
        </p:scale>
        <p:origin x="-1836" y="-312"/>
      </p:cViewPr>
      <p:guideLst>
        <p:guide orient="horz" pos="3974"/>
        <p:guide orient="horz" pos="799"/>
        <p:guide orient="horz" pos="482"/>
        <p:guide pos="226"/>
        <p:guide pos="2767"/>
        <p:guide pos="2993"/>
        <p:guide pos="5534"/>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3" d="100"/>
          <a:sy n="83" d="100"/>
        </p:scale>
        <p:origin x="-195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1"/>
          <p:cNvSpPr>
            <a:spLocks noGrp="1"/>
          </p:cNvSpPr>
          <p:nvPr>
            <p:ph type="hdr" sz="quarter"/>
          </p:nvPr>
        </p:nvSpPr>
        <p:spPr>
          <a:xfrm>
            <a:off x="417513" y="0"/>
            <a:ext cx="6022975" cy="184150"/>
          </a:xfrm>
          <a:prstGeom prst="rect">
            <a:avLst/>
          </a:prstGeom>
        </p:spPr>
        <p:txBody>
          <a:bodyPr vert="horz" lIns="0" tIns="0" rIns="0" bIns="0" rtlCol="0">
            <a:spAutoFit/>
          </a:bodyPr>
          <a:lstStyle>
            <a:lvl1pPr algn="l" fontAlgn="auto">
              <a:spcBef>
                <a:spcPts val="0"/>
              </a:spcBef>
              <a:spcAft>
                <a:spcPts val="0"/>
              </a:spcAft>
              <a:defRPr sz="1200">
                <a:solidFill>
                  <a:schemeClr val="tx2"/>
                </a:solidFill>
                <a:latin typeface="+mn-lt"/>
                <a:cs typeface="+mn-cs"/>
              </a:defRPr>
            </a:lvl1pPr>
          </a:lstStyle>
          <a:p>
            <a:pPr>
              <a:defRPr/>
            </a:pPr>
            <a:endParaRPr lang="en-US"/>
          </a:p>
        </p:txBody>
      </p:sp>
      <p:sp>
        <p:nvSpPr>
          <p:cNvPr id="7" name="Footer Placeholder 3"/>
          <p:cNvSpPr>
            <a:spLocks noGrp="1"/>
          </p:cNvSpPr>
          <p:nvPr>
            <p:ph type="ftr" sz="quarter" idx="2"/>
          </p:nvPr>
        </p:nvSpPr>
        <p:spPr>
          <a:xfrm>
            <a:off x="885825" y="8959850"/>
            <a:ext cx="5686425" cy="184150"/>
          </a:xfrm>
          <a:prstGeom prst="rect">
            <a:avLst/>
          </a:prstGeom>
        </p:spPr>
        <p:txBody>
          <a:bodyPr vert="horz" lIns="0" tIns="0" rIns="0" bIns="0" rtlCol="0" anchor="b">
            <a:spAutoFit/>
          </a:bodyPr>
          <a:lstStyle>
            <a:lvl1pPr algn="l" fontAlgn="auto">
              <a:spcBef>
                <a:spcPts val="0"/>
              </a:spcBef>
              <a:spcAft>
                <a:spcPts val="0"/>
              </a:spcAft>
              <a:defRPr sz="1200">
                <a:solidFill>
                  <a:schemeClr val="tx2"/>
                </a:solidFill>
                <a:latin typeface="+mn-lt"/>
                <a:cs typeface="+mn-cs"/>
              </a:defRPr>
            </a:lvl1pPr>
          </a:lstStyle>
          <a:p>
            <a:pPr>
              <a:defRPr/>
            </a:pPr>
            <a:endParaRPr lang="en-US"/>
          </a:p>
        </p:txBody>
      </p:sp>
      <p:sp>
        <p:nvSpPr>
          <p:cNvPr id="8" name="Slide Number Placeholder 4"/>
          <p:cNvSpPr>
            <a:spLocks noGrp="1"/>
          </p:cNvSpPr>
          <p:nvPr>
            <p:ph type="sldNum" sz="quarter" idx="3"/>
          </p:nvPr>
        </p:nvSpPr>
        <p:spPr>
          <a:xfrm>
            <a:off x="417513" y="8959850"/>
            <a:ext cx="307975" cy="184150"/>
          </a:xfrm>
          <a:prstGeom prst="rect">
            <a:avLst/>
          </a:prstGeom>
        </p:spPr>
        <p:txBody>
          <a:bodyPr vert="horz" lIns="0" tIns="0" rIns="0" bIns="0" rtlCol="0" anchor="b">
            <a:spAutoFit/>
          </a:bodyPr>
          <a:lstStyle>
            <a:lvl1pPr algn="l" fontAlgn="auto">
              <a:spcBef>
                <a:spcPts val="0"/>
              </a:spcBef>
              <a:spcAft>
                <a:spcPts val="0"/>
              </a:spcAft>
              <a:defRPr sz="1200">
                <a:solidFill>
                  <a:schemeClr val="tx2"/>
                </a:solidFill>
                <a:latin typeface="+mn-lt"/>
                <a:cs typeface="+mn-cs"/>
              </a:defRPr>
            </a:lvl1pPr>
          </a:lstStyle>
          <a:p>
            <a:pPr>
              <a:defRPr/>
            </a:pPr>
            <a:fld id="{3485FCDF-BA65-4408-AD89-C3965A073328}" type="slidenum">
              <a:rPr lang="en-US"/>
              <a:pPr>
                <a:defRPr/>
              </a:pPr>
              <a:t>‹nº›</a:t>
            </a:fld>
            <a:endParaRPr lang="en-US" dirty="0"/>
          </a:p>
        </p:txBody>
      </p:sp>
    </p:spTree>
    <p:extLst>
      <p:ext uri="{BB962C8B-B14F-4D97-AF65-F5344CB8AC3E}">
        <p14:creationId xmlns:p14="http://schemas.microsoft.com/office/powerpoint/2010/main" val="1513644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88913" y="0"/>
            <a:ext cx="6480175" cy="4859338"/>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9" name="Notes Placeholder 4"/>
          <p:cNvSpPr>
            <a:spLocks noGrp="1"/>
          </p:cNvSpPr>
          <p:nvPr>
            <p:ph type="body" sz="quarter" idx="3"/>
          </p:nvPr>
        </p:nvSpPr>
        <p:spPr>
          <a:xfrm>
            <a:off x="188913" y="4983163"/>
            <a:ext cx="6480175" cy="3863975"/>
          </a:xfrm>
          <a:prstGeom prst="rect">
            <a:avLst/>
          </a:prstGeom>
        </p:spPr>
        <p:txBody>
          <a:bodyPr vert="horz" lIns="0" tIns="0" rIns="0" bIns="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GB" noProof="0" dirty="0"/>
          </a:p>
        </p:txBody>
      </p:sp>
      <p:sp>
        <p:nvSpPr>
          <p:cNvPr id="10" name="Footer Placeholder 5"/>
          <p:cNvSpPr>
            <a:spLocks noGrp="1"/>
          </p:cNvSpPr>
          <p:nvPr>
            <p:ph type="ftr" sz="quarter" idx="4"/>
          </p:nvPr>
        </p:nvSpPr>
        <p:spPr>
          <a:xfrm>
            <a:off x="655638" y="8959850"/>
            <a:ext cx="4162425" cy="184150"/>
          </a:xfrm>
          <a:prstGeom prst="rect">
            <a:avLst/>
          </a:prstGeom>
        </p:spPr>
        <p:txBody>
          <a:bodyPr vert="horz" lIns="0" tIns="0" rIns="0" bIns="0" rtlCol="0" anchor="b">
            <a:spAutoFit/>
          </a:bodyPr>
          <a:lstStyle>
            <a:lvl1pPr algn="l" fontAlgn="auto">
              <a:spcBef>
                <a:spcPts val="0"/>
              </a:spcBef>
              <a:spcAft>
                <a:spcPts val="0"/>
              </a:spcAft>
              <a:defRPr sz="1200">
                <a:solidFill>
                  <a:schemeClr val="tx2"/>
                </a:solidFill>
                <a:latin typeface="+mn-lt"/>
                <a:cs typeface="+mn-cs"/>
              </a:defRPr>
            </a:lvl1pPr>
          </a:lstStyle>
          <a:p>
            <a:pPr>
              <a:defRPr/>
            </a:pPr>
            <a:endParaRPr lang="en-GB"/>
          </a:p>
        </p:txBody>
      </p:sp>
      <p:sp>
        <p:nvSpPr>
          <p:cNvPr id="11" name="Slide Number Placeholder 6"/>
          <p:cNvSpPr>
            <a:spLocks noGrp="1"/>
          </p:cNvSpPr>
          <p:nvPr>
            <p:ph type="sldNum" sz="quarter" idx="5"/>
          </p:nvPr>
        </p:nvSpPr>
        <p:spPr>
          <a:xfrm>
            <a:off x="188913" y="8959850"/>
            <a:ext cx="409575" cy="184150"/>
          </a:xfrm>
          <a:prstGeom prst="rect">
            <a:avLst/>
          </a:prstGeom>
        </p:spPr>
        <p:txBody>
          <a:bodyPr vert="horz" lIns="0" tIns="0" rIns="0" bIns="0" rtlCol="0" anchor="b">
            <a:spAutoFit/>
          </a:bodyPr>
          <a:lstStyle>
            <a:lvl1pPr algn="l" fontAlgn="auto">
              <a:spcBef>
                <a:spcPts val="0"/>
              </a:spcBef>
              <a:spcAft>
                <a:spcPts val="0"/>
              </a:spcAft>
              <a:defRPr sz="1200">
                <a:solidFill>
                  <a:schemeClr val="tx2"/>
                </a:solidFill>
                <a:latin typeface="+mn-lt"/>
                <a:cs typeface="+mn-cs"/>
              </a:defRPr>
            </a:lvl1pPr>
          </a:lstStyle>
          <a:p>
            <a:pPr>
              <a:defRPr/>
            </a:pPr>
            <a:fld id="{46881243-88FC-450A-A0CF-B9AC7AB16EB2}" type="slidenum">
              <a:rPr lang="en-GB"/>
              <a:pPr>
                <a:defRPr/>
              </a:pPr>
              <a:t>‹nº›</a:t>
            </a:fld>
            <a:endParaRPr lang="en-GB" dirty="0"/>
          </a:p>
        </p:txBody>
      </p:sp>
    </p:spTree>
    <p:extLst>
      <p:ext uri="{BB962C8B-B14F-4D97-AF65-F5344CB8AC3E}">
        <p14:creationId xmlns:p14="http://schemas.microsoft.com/office/powerpoint/2010/main" val="42514537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2"/>
        </a:solidFill>
        <a:latin typeface="+mn-lt"/>
        <a:ea typeface="+mn-ea"/>
        <a:cs typeface="+mn-cs"/>
      </a:defRPr>
    </a:lvl1pPr>
    <a:lvl2pPr marL="354013" algn="l" rtl="0" eaLnBrk="0" fontAlgn="base" hangingPunct="0">
      <a:spcBef>
        <a:spcPct val="30000"/>
      </a:spcBef>
      <a:spcAft>
        <a:spcPct val="0"/>
      </a:spcAft>
      <a:defRPr sz="1200" kern="1200">
        <a:solidFill>
          <a:schemeClr val="tx2"/>
        </a:solidFill>
        <a:latin typeface="+mn-lt"/>
        <a:ea typeface="+mn-ea"/>
        <a:cs typeface="+mn-cs"/>
      </a:defRPr>
    </a:lvl2pPr>
    <a:lvl3pPr marL="720725" algn="l" rtl="0" eaLnBrk="0" fontAlgn="base" hangingPunct="0">
      <a:spcBef>
        <a:spcPct val="30000"/>
      </a:spcBef>
      <a:spcAft>
        <a:spcPct val="0"/>
      </a:spcAft>
      <a:defRPr sz="1200" kern="1200">
        <a:solidFill>
          <a:schemeClr val="tx2"/>
        </a:solidFill>
        <a:latin typeface="+mn-lt"/>
        <a:ea typeface="+mn-ea"/>
        <a:cs typeface="+mn-cs"/>
      </a:defRPr>
    </a:lvl3pPr>
    <a:lvl4pPr marL="1074738" algn="l" rtl="0" eaLnBrk="0" fontAlgn="base" hangingPunct="0">
      <a:spcBef>
        <a:spcPct val="30000"/>
      </a:spcBef>
      <a:spcAft>
        <a:spcPct val="0"/>
      </a:spcAft>
      <a:defRPr sz="1200" kern="1200">
        <a:solidFill>
          <a:schemeClr val="tx2"/>
        </a:solidFill>
        <a:latin typeface="+mn-lt"/>
        <a:ea typeface="+mn-ea"/>
        <a:cs typeface="+mn-cs"/>
      </a:defRPr>
    </a:lvl4pPr>
    <a:lvl5pPr marL="1439863" algn="l" rtl="0" eaLnBrk="0" fontAlgn="base" hangingPunct="0">
      <a:spcBef>
        <a:spcPct val="30000"/>
      </a:spcBef>
      <a:spcAft>
        <a:spcPct val="0"/>
      </a:spcAft>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010C38A-1013-4E31-BDA4-A44DFA5514F6}" type="slidenum">
              <a:rPr lang="en-GB" smtClean="0"/>
              <a:pPr fontAlgn="base">
                <a:spcBef>
                  <a:spcPct val="0"/>
                </a:spcBef>
                <a:spcAft>
                  <a:spcPct val="0"/>
                </a:spcAft>
                <a:defRPr/>
              </a:pPr>
              <a:t>1</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627063" fontAlgn="base">
              <a:spcBef>
                <a:spcPct val="0"/>
              </a:spcBef>
              <a:spcAft>
                <a:spcPct val="0"/>
              </a:spcAft>
              <a:defRPr/>
            </a:pPr>
            <a:fld id="{2A0B61C9-FE08-4FD9-835C-F985A35B5EDB}" type="slidenum">
              <a:rPr lang="fr-FR" smtClean="0">
                <a:solidFill>
                  <a:srgbClr val="000000"/>
                </a:solidFill>
              </a:rPr>
              <a:pPr defTabSz="627063" fontAlgn="base">
                <a:spcBef>
                  <a:spcPct val="0"/>
                </a:spcBef>
                <a:spcAft>
                  <a:spcPct val="0"/>
                </a:spcAft>
                <a:defRPr/>
              </a:pPr>
              <a:t>7</a:t>
            </a:fld>
            <a:endParaRPr lang="fr-FR" smtClean="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smtClean="0"/>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5BB4F91-F576-46CD-88D4-0AE7B01136EF}" type="slidenum">
              <a:rPr lang="en-GB" smtClean="0"/>
              <a:pPr fontAlgn="base">
                <a:spcBef>
                  <a:spcPct val="0"/>
                </a:spcBef>
                <a:spcAft>
                  <a:spcPct val="0"/>
                </a:spcAft>
                <a:defRPr/>
              </a:pPr>
              <a:t>8</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6" name="Picture 4" descr="DEL_COL"/>
          <p:cNvPicPr preferRelativeResize="0">
            <a:picLocks noChangeAspect="1" noChangeArrowheads="1"/>
          </p:cNvPicPr>
          <p:nvPr userDrawn="1"/>
        </p:nvPicPr>
        <p:blipFill>
          <a:blip r:embed="rId2" cstate="print"/>
          <a:srcRect/>
          <a:stretch>
            <a:fillRect/>
          </a:stretch>
        </p:blipFill>
        <p:spPr bwMode="auto">
          <a:xfrm>
            <a:off x="341313" y="395288"/>
            <a:ext cx="1889125" cy="377825"/>
          </a:xfrm>
          <a:prstGeom prst="rect">
            <a:avLst/>
          </a:prstGeom>
          <a:noFill/>
          <a:ln w="12700">
            <a:noFill/>
            <a:miter lim="800000"/>
            <a:headEnd/>
            <a:tailEnd/>
          </a:ln>
        </p:spPr>
      </p:pic>
      <p:sp>
        <p:nvSpPr>
          <p:cNvPr id="7" name="AutoShape 21"/>
          <p:cNvSpPr>
            <a:spLocks/>
          </p:cNvSpPr>
          <p:nvPr userDrawn="1"/>
        </p:nvSpPr>
        <p:spPr bwMode="gray">
          <a:xfrm>
            <a:off x="9288463" y="0"/>
            <a:ext cx="2513012" cy="1938338"/>
          </a:xfrm>
          <a:prstGeom prst="rect">
            <a:avLst/>
          </a:prstGeom>
          <a:noFill/>
          <a:ln w="12700" algn="ctr">
            <a:noFill/>
            <a:miter lim="800000"/>
            <a:headEnd/>
            <a:tailEnd/>
          </a:ln>
          <a:effectLst/>
        </p:spPr>
        <p:txBody>
          <a:bodyPr lIns="0" tIns="0" rIns="0" bIns="0">
            <a:spAutoFit/>
          </a:bodyPr>
          <a:lstStyle/>
          <a:p>
            <a:pPr fontAlgn="auto">
              <a:spcBef>
                <a:spcPct val="100000"/>
              </a:spcBef>
              <a:spcAft>
                <a:spcPts val="0"/>
              </a:spcAft>
              <a:defRPr/>
            </a:pPr>
            <a:r>
              <a:rPr lang="en-US" sz="700" dirty="0">
                <a:solidFill>
                  <a:schemeClr val="bg1"/>
                </a:solidFill>
                <a:latin typeface="+mn-lt"/>
                <a:cs typeface="Arial" pitchFamily="34" charset="0"/>
              </a:rPr>
              <a:t>Any use of client names, descriptions of client engagements, and any other direct or indirect references to clients or engagements in Business Communications should be in accordance with the policy on client confidentiality of the Deloitte U.S. Entities. </a:t>
            </a:r>
            <a:br>
              <a:rPr lang="en-US" sz="700" dirty="0">
                <a:solidFill>
                  <a:schemeClr val="bg1"/>
                </a:solidFill>
                <a:latin typeface="+mn-lt"/>
                <a:cs typeface="Arial" pitchFamily="34" charset="0"/>
              </a:rPr>
            </a:br>
            <a:r>
              <a:rPr lang="en-US" sz="700" dirty="0">
                <a:solidFill>
                  <a:schemeClr val="bg1"/>
                </a:solidFill>
                <a:latin typeface="+mn-lt"/>
                <a:cs typeface="Arial" pitchFamily="34" charset="0"/>
              </a:rPr>
              <a:t>(See Section 10240, Confidentiality of Client Information.) http://dtpolicy/DPM%2010240.pdf</a:t>
            </a:r>
          </a:p>
          <a:p>
            <a:pPr fontAlgn="auto">
              <a:spcBef>
                <a:spcPct val="100000"/>
              </a:spcBef>
              <a:spcAft>
                <a:spcPts val="0"/>
              </a:spcAft>
              <a:defRPr/>
            </a:pPr>
            <a:r>
              <a:rPr lang="en-US" sz="700" dirty="0">
                <a:solidFill>
                  <a:schemeClr val="bg1"/>
                </a:solidFill>
                <a:latin typeface="+mn-lt"/>
                <a:cs typeface="Arial" pitchFamily="34" charset="0"/>
              </a:rPr>
              <a:t>The use of clients’ intellectual property, including trademarks, registered names, logos, music, etc., should be used in Business Communications in accordance with Administrative Policy Release 116, Copyright and Other Intellectual Property Rights — Infringement Issues. Policy Release 116: https://www.deloittenet.com/AboutDeloitte/Firm_Policies_Func_KM/Admin_Policy/100_General_Policies/Apr116CopyrightInfringementapprovedJune2002.htm</a:t>
            </a:r>
          </a:p>
          <a:p>
            <a:pPr fontAlgn="auto">
              <a:spcBef>
                <a:spcPct val="100000"/>
              </a:spcBef>
              <a:spcAft>
                <a:spcPts val="0"/>
              </a:spcAft>
              <a:defRPr/>
            </a:pPr>
            <a:r>
              <a:rPr lang="en-US" sz="700" dirty="0">
                <a:solidFill>
                  <a:schemeClr val="bg1"/>
                </a:solidFill>
                <a:latin typeface="+mn-lt"/>
                <a:cs typeface="Arial" pitchFamily="34" charset="0"/>
              </a:rPr>
              <a:t>DPM 10640: http://dtpolicy/DPM%2010640.pdf </a:t>
            </a:r>
          </a:p>
        </p:txBody>
      </p:sp>
      <p:sp>
        <p:nvSpPr>
          <p:cNvPr id="8" name="AutoShape 4"/>
          <p:cNvSpPr>
            <a:spLocks/>
          </p:cNvSpPr>
          <p:nvPr userDrawn="1"/>
        </p:nvSpPr>
        <p:spPr bwMode="gray">
          <a:xfrm>
            <a:off x="9288463" y="5684838"/>
            <a:ext cx="2117725" cy="1184275"/>
          </a:xfrm>
          <a:prstGeom prst="rect">
            <a:avLst/>
          </a:prstGeom>
          <a:noFill/>
          <a:ln w="12700" algn="ctr">
            <a:noFill/>
            <a:miter lim="800000"/>
            <a:headEnd/>
            <a:tailEnd/>
          </a:ln>
          <a:effectLst/>
        </p:spPr>
        <p:txBody>
          <a:bodyPr lIns="0" tIns="0" rIns="0" bIns="0">
            <a:spAutoFit/>
          </a:bodyPr>
          <a:lstStyle/>
          <a:p>
            <a:pPr fontAlgn="auto">
              <a:spcBef>
                <a:spcPct val="100000"/>
              </a:spcBef>
              <a:spcAft>
                <a:spcPts val="0"/>
              </a:spcAft>
              <a:defRPr/>
            </a:pPr>
            <a:r>
              <a:rPr lang="en-US" sz="700" dirty="0">
                <a:solidFill>
                  <a:schemeClr val="bg1"/>
                </a:solidFill>
                <a:latin typeface="+mn-lt"/>
                <a:cs typeface="Arial" pitchFamily="34" charset="0"/>
              </a:rPr>
              <a:t>If you use “Deloitte” in a document, you must include the appropriate footnote defining what “Deloitte” means in the context of the document. Please note that a definition footnote is needed on the page that includes the first mention or use of the word “Deloitte.” Delete footnote from this page if not needed and this box and arrow.</a:t>
            </a:r>
          </a:p>
          <a:p>
            <a:pPr fontAlgn="auto">
              <a:spcBef>
                <a:spcPct val="100000"/>
              </a:spcBef>
              <a:spcAft>
                <a:spcPts val="0"/>
              </a:spcAft>
              <a:defRPr/>
            </a:pPr>
            <a:r>
              <a:rPr lang="en-US" sz="700" dirty="0">
                <a:solidFill>
                  <a:schemeClr val="bg1"/>
                </a:solidFill>
                <a:latin typeface="+mn-lt"/>
                <a:cs typeface="Arial" pitchFamily="34" charset="0"/>
              </a:rPr>
              <a:t>See About Deloitte &gt; The Deloitte Brand &gt; U.S. Brand &amp; Reputation &gt; Guidance on using the “Deloitte” masterbrand.</a:t>
            </a:r>
          </a:p>
        </p:txBody>
      </p:sp>
      <p:sp>
        <p:nvSpPr>
          <p:cNvPr id="2" name="Title 1"/>
          <p:cNvSpPr>
            <a:spLocks noGrp="1"/>
          </p:cNvSpPr>
          <p:nvPr>
            <p:ph type="ctrTitle"/>
          </p:nvPr>
        </p:nvSpPr>
        <p:spPr>
          <a:xfrm>
            <a:off x="358775" y="3000372"/>
            <a:ext cx="5760000" cy="366254"/>
          </a:xfrm>
        </p:spPr>
        <p:txBody>
          <a:bodyPr anchor="b"/>
          <a:lstStyle>
            <a:lvl1pPr algn="l">
              <a:lnSpc>
                <a:spcPct val="85000"/>
              </a:lnSpc>
              <a:defRPr sz="2800" b="0" baseline="0">
                <a:solidFill>
                  <a:schemeClr val="tx2"/>
                </a:solidFill>
                <a:latin typeface="+mj-lt"/>
                <a:cs typeface="Times New Roman" pitchFamily="18" charset="0"/>
              </a:defRPr>
            </a:lvl1pPr>
          </a:lstStyle>
          <a:p>
            <a:r>
              <a:rPr lang="en-US" noProof="0" smtClean="0"/>
              <a:t>Click to edit Master title style</a:t>
            </a:r>
            <a:endParaRPr lang="en-US" noProof="0" dirty="0"/>
          </a:p>
        </p:txBody>
      </p:sp>
      <p:sp>
        <p:nvSpPr>
          <p:cNvPr id="10" name="Subtitle"/>
          <p:cNvSpPr>
            <a:spLocks noGrp="1"/>
          </p:cNvSpPr>
          <p:nvPr>
            <p:ph type="body" sz="quarter" idx="10"/>
          </p:nvPr>
        </p:nvSpPr>
        <p:spPr>
          <a:xfrm>
            <a:off x="358775" y="3429000"/>
            <a:ext cx="5760000" cy="366254"/>
          </a:xfrm>
        </p:spPr>
        <p:txBody>
          <a:bodyPr>
            <a:spAutoFit/>
          </a:bodyPr>
          <a:lstStyle>
            <a:lvl1pPr>
              <a:lnSpc>
                <a:spcPct val="85000"/>
              </a:lnSpc>
              <a:spcBef>
                <a:spcPts val="0"/>
              </a:spcBef>
              <a:defRPr sz="2800">
                <a:solidFill>
                  <a:schemeClr val="accent2"/>
                </a:solidFill>
                <a:latin typeface="Times New Roman" pitchFamily="18" charset="0"/>
                <a:cs typeface="Times New Roman" pitchFamily="18" charset="0"/>
              </a:defRPr>
            </a:lvl1pPr>
          </a:lstStyle>
          <a:p>
            <a:pPr lvl="0"/>
            <a:r>
              <a:rPr lang="en-US" smtClean="0"/>
              <a:t>Click to edit Master text styles</a:t>
            </a:r>
          </a:p>
        </p:txBody>
      </p:sp>
      <p:sp>
        <p:nvSpPr>
          <p:cNvPr id="11" name="Subtitle 2"/>
          <p:cNvSpPr>
            <a:spLocks noGrp="1"/>
          </p:cNvSpPr>
          <p:nvPr>
            <p:ph type="subTitle" idx="1"/>
          </p:nvPr>
        </p:nvSpPr>
        <p:spPr>
          <a:xfrm>
            <a:off x="360000" y="6020725"/>
            <a:ext cx="4391388" cy="288000"/>
          </a:xfrm>
        </p:spPr>
        <p:txBody>
          <a:bodyPr anchor="b">
            <a:spAutoFit/>
          </a:bodyPr>
          <a:lstStyle>
            <a:lvl1pPr marL="0" indent="0" algn="l">
              <a:buNone/>
              <a:defRPr sz="1800" b="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US" noProof="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 Deloitte green">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rgbClr val="92D4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Title 1"/>
          <p:cNvSpPr>
            <a:spLocks noGrp="1"/>
          </p:cNvSpPr>
          <p:nvPr>
            <p:ph type="ctrTitle"/>
          </p:nvPr>
        </p:nvSpPr>
        <p:spPr>
          <a:xfrm>
            <a:off x="358775" y="2698740"/>
            <a:ext cx="8424000" cy="523220"/>
          </a:xfrm>
        </p:spPr>
        <p:txBody>
          <a:bodyPr/>
          <a:lstStyle>
            <a:lvl1pPr algn="l">
              <a:lnSpc>
                <a:spcPct val="85000"/>
              </a:lnSpc>
              <a:defRPr sz="4000" b="0">
                <a:solidFill>
                  <a:schemeClr val="bg1"/>
                </a:solidFill>
                <a:latin typeface="+mj-lt"/>
                <a:cs typeface="Times New Roman" pitchFamily="18" charset="0"/>
              </a:defRPr>
            </a:lvl1pPr>
          </a:lstStyle>
          <a:p>
            <a:r>
              <a:rPr lang="en-US" noProof="0" smtClean="0"/>
              <a:t>Click to edit Master title style</a:t>
            </a:r>
            <a:endParaRPr lang="en-US" noProof="0" dirty="0"/>
          </a:p>
        </p:txBody>
      </p:sp>
      <p:sp>
        <p:nvSpPr>
          <p:cNvPr id="4" name="Footer Placeholder 4"/>
          <p:cNvSpPr>
            <a:spLocks noGrp="1"/>
          </p:cNvSpPr>
          <p:nvPr>
            <p:ph type="ftr" sz="quarter" idx="10"/>
          </p:nvPr>
        </p:nvSpPr>
        <p:spPr>
          <a:xfrm>
            <a:off x="720725" y="6597650"/>
            <a:ext cx="3671888" cy="125413"/>
          </a:xfrm>
          <a:prstGeom prst="rect">
            <a:avLst/>
          </a:prstGeom>
        </p:spPr>
        <p:txBody>
          <a:bodyPr vert="horz" lIns="0" tIns="0" rIns="0" bIns="0" rtlCol="0" anchor="b" anchorCtr="0">
            <a:noAutofit/>
          </a:bodyPr>
          <a:lstStyle>
            <a:lvl1pPr algn="l" fontAlgn="auto">
              <a:spcBef>
                <a:spcPts val="0"/>
              </a:spcBef>
              <a:spcAft>
                <a:spcPts val="0"/>
              </a:spcAft>
              <a:defRPr sz="1000">
                <a:solidFill>
                  <a:srgbClr val="92D400"/>
                </a:solidFill>
                <a:latin typeface="+mn-lt"/>
                <a:cs typeface="+mn-cs"/>
              </a:defRPr>
            </a:lvl1pPr>
          </a:lstStyle>
          <a:p>
            <a:pPr>
              <a:defRPr/>
            </a:pPr>
            <a:r>
              <a:rPr lang="en-US"/>
              <a:t>Deloitte</a:t>
            </a:r>
            <a:endParaRPr lang="en-US" dirty="0"/>
          </a:p>
        </p:txBody>
      </p:sp>
      <p:sp>
        <p:nvSpPr>
          <p:cNvPr id="5" name="Slide Number Placeholder 5"/>
          <p:cNvSpPr>
            <a:spLocks noGrp="1"/>
          </p:cNvSpPr>
          <p:nvPr>
            <p:ph type="sldNum" sz="quarter" idx="11"/>
          </p:nvPr>
        </p:nvSpPr>
        <p:spPr>
          <a:xfrm>
            <a:off x="358775" y="6597650"/>
            <a:ext cx="360363" cy="125413"/>
          </a:xfrm>
          <a:prstGeom prst="rect">
            <a:avLst/>
          </a:prstGeom>
        </p:spPr>
        <p:txBody>
          <a:bodyPr vert="horz" lIns="0" tIns="0" rIns="0" bIns="0" rtlCol="0" anchor="b" anchorCtr="0">
            <a:noAutofit/>
          </a:bodyPr>
          <a:lstStyle>
            <a:lvl1pPr algn="l" fontAlgn="auto">
              <a:spcBef>
                <a:spcPts val="0"/>
              </a:spcBef>
              <a:spcAft>
                <a:spcPts val="0"/>
              </a:spcAft>
              <a:defRPr sz="1000" b="1">
                <a:solidFill>
                  <a:srgbClr val="92D400"/>
                </a:solidFill>
                <a:latin typeface="+mn-lt"/>
                <a:cs typeface="+mn-cs"/>
              </a:defRPr>
            </a:lvl1pPr>
          </a:lstStyle>
          <a:p>
            <a:pPr>
              <a:defRPr/>
            </a:pPr>
            <a:fld id="{25B94501-5964-4BAA-8372-72ADE01543EF}" type="slidenum">
              <a:rPr lang="en-US"/>
              <a:pPr>
                <a:defRPr/>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vider - light blue">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rgbClr val="72C7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Title 1"/>
          <p:cNvSpPr>
            <a:spLocks noGrp="1"/>
          </p:cNvSpPr>
          <p:nvPr>
            <p:ph type="ctrTitle"/>
          </p:nvPr>
        </p:nvSpPr>
        <p:spPr>
          <a:xfrm>
            <a:off x="358775" y="2698740"/>
            <a:ext cx="8424000" cy="523220"/>
          </a:xfrm>
        </p:spPr>
        <p:txBody>
          <a:bodyPr/>
          <a:lstStyle>
            <a:lvl1pPr algn="l">
              <a:lnSpc>
                <a:spcPct val="85000"/>
              </a:lnSpc>
              <a:defRPr sz="4000" b="0">
                <a:solidFill>
                  <a:schemeClr val="bg1"/>
                </a:solidFill>
                <a:latin typeface="+mj-lt"/>
                <a:cs typeface="Times New Roman" pitchFamily="18" charset="0"/>
              </a:defRPr>
            </a:lvl1pPr>
          </a:lstStyle>
          <a:p>
            <a:r>
              <a:rPr lang="en-US" noProof="0" smtClean="0"/>
              <a:t>Click to edit Master title style</a:t>
            </a:r>
            <a:endParaRPr lang="en-US" noProof="0" dirty="0"/>
          </a:p>
        </p:txBody>
      </p:sp>
      <p:sp>
        <p:nvSpPr>
          <p:cNvPr id="4" name="Footer Placeholder 4"/>
          <p:cNvSpPr>
            <a:spLocks noGrp="1"/>
          </p:cNvSpPr>
          <p:nvPr>
            <p:ph type="ftr" sz="quarter" idx="10"/>
          </p:nvPr>
        </p:nvSpPr>
        <p:spPr>
          <a:xfrm>
            <a:off x="720725" y="6597650"/>
            <a:ext cx="3671888" cy="125413"/>
          </a:xfrm>
          <a:prstGeom prst="rect">
            <a:avLst/>
          </a:prstGeom>
        </p:spPr>
        <p:txBody>
          <a:bodyPr vert="horz" lIns="0" tIns="0" rIns="0" bIns="0" rtlCol="0" anchor="b" anchorCtr="0">
            <a:noAutofit/>
          </a:bodyPr>
          <a:lstStyle>
            <a:lvl1pPr algn="l" fontAlgn="auto">
              <a:spcBef>
                <a:spcPts val="0"/>
              </a:spcBef>
              <a:spcAft>
                <a:spcPts val="0"/>
              </a:spcAft>
              <a:defRPr sz="1000">
                <a:solidFill>
                  <a:srgbClr val="72C7E7"/>
                </a:solidFill>
                <a:latin typeface="+mn-lt"/>
                <a:cs typeface="+mn-cs"/>
              </a:defRPr>
            </a:lvl1pPr>
          </a:lstStyle>
          <a:p>
            <a:pPr>
              <a:defRPr/>
            </a:pPr>
            <a:r>
              <a:rPr lang="en-US"/>
              <a:t>Deloitte</a:t>
            </a:r>
            <a:endParaRPr lang="en-US" dirty="0"/>
          </a:p>
        </p:txBody>
      </p:sp>
      <p:sp>
        <p:nvSpPr>
          <p:cNvPr id="5" name="Slide Number Placeholder 5"/>
          <p:cNvSpPr>
            <a:spLocks noGrp="1"/>
          </p:cNvSpPr>
          <p:nvPr>
            <p:ph type="sldNum" sz="quarter" idx="11"/>
          </p:nvPr>
        </p:nvSpPr>
        <p:spPr>
          <a:xfrm>
            <a:off x="358775" y="6597650"/>
            <a:ext cx="360363" cy="125413"/>
          </a:xfrm>
          <a:prstGeom prst="rect">
            <a:avLst/>
          </a:prstGeom>
        </p:spPr>
        <p:txBody>
          <a:bodyPr vert="horz" lIns="0" tIns="0" rIns="0" bIns="0" rtlCol="0" anchor="b" anchorCtr="0">
            <a:noAutofit/>
          </a:bodyPr>
          <a:lstStyle>
            <a:lvl1pPr algn="l" fontAlgn="auto">
              <a:spcBef>
                <a:spcPts val="0"/>
              </a:spcBef>
              <a:spcAft>
                <a:spcPts val="0"/>
              </a:spcAft>
              <a:defRPr sz="1000" b="1">
                <a:solidFill>
                  <a:srgbClr val="72C7E7"/>
                </a:solidFill>
                <a:latin typeface="+mn-lt"/>
                <a:cs typeface="+mn-cs"/>
              </a:defRPr>
            </a:lvl1pPr>
          </a:lstStyle>
          <a:p>
            <a:pPr>
              <a:defRPr/>
            </a:pPr>
            <a:fld id="{A8794B43-30D1-4996-98F1-82AA0450C6C6}" type="slidenum">
              <a:rPr lang="en-US"/>
              <a:pPr>
                <a:defRPr/>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vider - dark green">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rgbClr val="3C8A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Title 1"/>
          <p:cNvSpPr>
            <a:spLocks noGrp="1"/>
          </p:cNvSpPr>
          <p:nvPr>
            <p:ph type="ctrTitle"/>
          </p:nvPr>
        </p:nvSpPr>
        <p:spPr>
          <a:xfrm>
            <a:off x="358775" y="2698740"/>
            <a:ext cx="8424000" cy="523220"/>
          </a:xfrm>
        </p:spPr>
        <p:txBody>
          <a:bodyPr/>
          <a:lstStyle>
            <a:lvl1pPr algn="l">
              <a:lnSpc>
                <a:spcPct val="85000"/>
              </a:lnSpc>
              <a:defRPr sz="4000" b="0">
                <a:solidFill>
                  <a:schemeClr val="bg1"/>
                </a:solidFill>
                <a:latin typeface="+mj-lt"/>
                <a:cs typeface="Times New Roman" pitchFamily="18" charset="0"/>
              </a:defRPr>
            </a:lvl1pPr>
          </a:lstStyle>
          <a:p>
            <a:r>
              <a:rPr lang="en-US" noProof="0" smtClean="0"/>
              <a:t>Click to edit Master title style</a:t>
            </a:r>
            <a:endParaRPr lang="en-US" noProof="0" dirty="0"/>
          </a:p>
        </p:txBody>
      </p:sp>
      <p:sp>
        <p:nvSpPr>
          <p:cNvPr id="4" name="Footer Placeholder 4"/>
          <p:cNvSpPr>
            <a:spLocks noGrp="1"/>
          </p:cNvSpPr>
          <p:nvPr>
            <p:ph type="ftr" sz="quarter" idx="10"/>
          </p:nvPr>
        </p:nvSpPr>
        <p:spPr>
          <a:xfrm>
            <a:off x="720725" y="6597650"/>
            <a:ext cx="3671888" cy="125413"/>
          </a:xfrm>
          <a:prstGeom prst="rect">
            <a:avLst/>
          </a:prstGeom>
        </p:spPr>
        <p:txBody>
          <a:bodyPr vert="horz" lIns="0" tIns="0" rIns="0" bIns="0" rtlCol="0" anchor="b" anchorCtr="0">
            <a:noAutofit/>
          </a:bodyPr>
          <a:lstStyle>
            <a:lvl1pPr algn="l" fontAlgn="auto">
              <a:spcBef>
                <a:spcPts val="0"/>
              </a:spcBef>
              <a:spcAft>
                <a:spcPts val="0"/>
              </a:spcAft>
              <a:defRPr sz="1000">
                <a:solidFill>
                  <a:srgbClr val="3C8A2E"/>
                </a:solidFill>
                <a:latin typeface="+mn-lt"/>
                <a:cs typeface="+mn-cs"/>
              </a:defRPr>
            </a:lvl1pPr>
          </a:lstStyle>
          <a:p>
            <a:pPr>
              <a:defRPr/>
            </a:pPr>
            <a:r>
              <a:rPr lang="en-US"/>
              <a:t>Deloitte</a:t>
            </a:r>
            <a:endParaRPr lang="en-US" dirty="0"/>
          </a:p>
        </p:txBody>
      </p:sp>
      <p:sp>
        <p:nvSpPr>
          <p:cNvPr id="5" name="Slide Number Placeholder 5"/>
          <p:cNvSpPr>
            <a:spLocks noGrp="1"/>
          </p:cNvSpPr>
          <p:nvPr>
            <p:ph type="sldNum" sz="quarter" idx="11"/>
          </p:nvPr>
        </p:nvSpPr>
        <p:spPr>
          <a:xfrm>
            <a:off x="358775" y="6597650"/>
            <a:ext cx="360363" cy="125413"/>
          </a:xfrm>
          <a:prstGeom prst="rect">
            <a:avLst/>
          </a:prstGeom>
        </p:spPr>
        <p:txBody>
          <a:bodyPr vert="horz" lIns="0" tIns="0" rIns="0" bIns="0" rtlCol="0" anchor="b" anchorCtr="0">
            <a:noAutofit/>
          </a:bodyPr>
          <a:lstStyle>
            <a:lvl1pPr algn="l" fontAlgn="auto">
              <a:spcBef>
                <a:spcPts val="0"/>
              </a:spcBef>
              <a:spcAft>
                <a:spcPts val="0"/>
              </a:spcAft>
              <a:defRPr sz="1000" b="1">
                <a:solidFill>
                  <a:srgbClr val="3C8A2E"/>
                </a:solidFill>
                <a:latin typeface="+mn-lt"/>
                <a:cs typeface="+mn-cs"/>
              </a:defRPr>
            </a:lvl1pPr>
          </a:lstStyle>
          <a:p>
            <a:pPr>
              <a:defRPr/>
            </a:pPr>
            <a:fld id="{12730AFD-2C46-45DD-B6CA-F086F20355DA}" type="slidenum">
              <a:rPr lang="en-US"/>
              <a:pPr>
                <a:defRPr/>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vider - Deloitte blue">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rgbClr val="00277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3" name="Title 1"/>
          <p:cNvSpPr>
            <a:spLocks noGrp="1"/>
          </p:cNvSpPr>
          <p:nvPr>
            <p:ph type="ctrTitle"/>
          </p:nvPr>
        </p:nvSpPr>
        <p:spPr>
          <a:xfrm>
            <a:off x="358775" y="2698740"/>
            <a:ext cx="8424000" cy="523220"/>
          </a:xfrm>
        </p:spPr>
        <p:txBody>
          <a:bodyPr/>
          <a:lstStyle>
            <a:lvl1pPr algn="l">
              <a:lnSpc>
                <a:spcPct val="85000"/>
              </a:lnSpc>
              <a:defRPr sz="4000" b="0">
                <a:solidFill>
                  <a:schemeClr val="bg1"/>
                </a:solidFill>
                <a:latin typeface="+mj-lt"/>
                <a:cs typeface="Times New Roman" pitchFamily="18" charset="0"/>
              </a:defRPr>
            </a:lvl1pPr>
          </a:lstStyle>
          <a:p>
            <a:r>
              <a:rPr lang="en-US" noProof="0" smtClean="0"/>
              <a:t>Click to edit Master title style</a:t>
            </a:r>
            <a:endParaRPr lang="en-US" noProof="0" dirty="0"/>
          </a:p>
        </p:txBody>
      </p:sp>
      <p:sp>
        <p:nvSpPr>
          <p:cNvPr id="4" name="Footer Placeholder 4"/>
          <p:cNvSpPr>
            <a:spLocks noGrp="1"/>
          </p:cNvSpPr>
          <p:nvPr>
            <p:ph type="ftr" sz="quarter" idx="10"/>
          </p:nvPr>
        </p:nvSpPr>
        <p:spPr>
          <a:xfrm>
            <a:off x="720725" y="6597650"/>
            <a:ext cx="3671888" cy="125413"/>
          </a:xfrm>
          <a:prstGeom prst="rect">
            <a:avLst/>
          </a:prstGeom>
        </p:spPr>
        <p:txBody>
          <a:bodyPr vert="horz" lIns="0" tIns="0" rIns="0" bIns="0" rtlCol="0" anchor="b" anchorCtr="0">
            <a:noAutofit/>
          </a:bodyPr>
          <a:lstStyle>
            <a:lvl1pPr algn="l" fontAlgn="auto">
              <a:spcBef>
                <a:spcPts val="0"/>
              </a:spcBef>
              <a:spcAft>
                <a:spcPts val="0"/>
              </a:spcAft>
              <a:defRPr sz="1000">
                <a:solidFill>
                  <a:srgbClr val="002776"/>
                </a:solidFill>
                <a:latin typeface="+mn-lt"/>
                <a:cs typeface="+mn-cs"/>
              </a:defRPr>
            </a:lvl1pPr>
          </a:lstStyle>
          <a:p>
            <a:pPr>
              <a:defRPr/>
            </a:pPr>
            <a:r>
              <a:rPr lang="en-US"/>
              <a:t>Deloitte</a:t>
            </a:r>
            <a:endParaRPr lang="en-US" dirty="0"/>
          </a:p>
        </p:txBody>
      </p:sp>
      <p:sp>
        <p:nvSpPr>
          <p:cNvPr id="5" name="Slide Number Placeholder 5"/>
          <p:cNvSpPr>
            <a:spLocks noGrp="1"/>
          </p:cNvSpPr>
          <p:nvPr>
            <p:ph type="sldNum" sz="quarter" idx="11"/>
          </p:nvPr>
        </p:nvSpPr>
        <p:spPr>
          <a:xfrm>
            <a:off x="358775" y="6597650"/>
            <a:ext cx="360363" cy="125413"/>
          </a:xfrm>
          <a:prstGeom prst="rect">
            <a:avLst/>
          </a:prstGeom>
        </p:spPr>
        <p:txBody>
          <a:bodyPr vert="horz" lIns="0" tIns="0" rIns="0" bIns="0" rtlCol="0" anchor="b" anchorCtr="0">
            <a:noAutofit/>
          </a:bodyPr>
          <a:lstStyle>
            <a:lvl1pPr algn="l" fontAlgn="auto">
              <a:spcBef>
                <a:spcPts val="0"/>
              </a:spcBef>
              <a:spcAft>
                <a:spcPts val="0"/>
              </a:spcAft>
              <a:defRPr sz="1000" b="1">
                <a:solidFill>
                  <a:srgbClr val="002776"/>
                </a:solidFill>
                <a:latin typeface="+mn-lt"/>
                <a:cs typeface="+mn-cs"/>
              </a:defRPr>
            </a:lvl1pPr>
          </a:lstStyle>
          <a:p>
            <a:pPr>
              <a:defRPr/>
            </a:pPr>
            <a:fld id="{690D9A25-2D56-468A-ADA8-C3B8728601DD}" type="slidenum">
              <a:rPr lang="en-US"/>
              <a:pPr>
                <a:defRPr/>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vider - light green">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rgbClr val="C9DD0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Title 1"/>
          <p:cNvSpPr>
            <a:spLocks noGrp="1"/>
          </p:cNvSpPr>
          <p:nvPr>
            <p:ph type="ctrTitle"/>
          </p:nvPr>
        </p:nvSpPr>
        <p:spPr>
          <a:xfrm>
            <a:off x="358775" y="2698740"/>
            <a:ext cx="8424000" cy="523220"/>
          </a:xfrm>
        </p:spPr>
        <p:txBody>
          <a:bodyPr/>
          <a:lstStyle>
            <a:lvl1pPr algn="l">
              <a:lnSpc>
                <a:spcPct val="85000"/>
              </a:lnSpc>
              <a:defRPr sz="4000" b="0">
                <a:solidFill>
                  <a:schemeClr val="bg1"/>
                </a:solidFill>
                <a:latin typeface="+mj-lt"/>
                <a:cs typeface="Times New Roman" pitchFamily="18" charset="0"/>
              </a:defRPr>
            </a:lvl1pPr>
          </a:lstStyle>
          <a:p>
            <a:r>
              <a:rPr lang="en-US" noProof="0" smtClean="0"/>
              <a:t>Click to edit Master title style</a:t>
            </a:r>
            <a:endParaRPr lang="en-US" noProof="0" dirty="0"/>
          </a:p>
        </p:txBody>
      </p:sp>
      <p:sp>
        <p:nvSpPr>
          <p:cNvPr id="4" name="Footer Placeholder 4"/>
          <p:cNvSpPr>
            <a:spLocks noGrp="1"/>
          </p:cNvSpPr>
          <p:nvPr>
            <p:ph type="ftr" sz="quarter" idx="10"/>
          </p:nvPr>
        </p:nvSpPr>
        <p:spPr>
          <a:xfrm>
            <a:off x="720725" y="6597650"/>
            <a:ext cx="3671888" cy="125413"/>
          </a:xfrm>
          <a:prstGeom prst="rect">
            <a:avLst/>
          </a:prstGeom>
        </p:spPr>
        <p:txBody>
          <a:bodyPr vert="horz" lIns="0" tIns="0" rIns="0" bIns="0" rtlCol="0" anchor="b" anchorCtr="0">
            <a:noAutofit/>
          </a:bodyPr>
          <a:lstStyle>
            <a:lvl1pPr algn="l" fontAlgn="auto">
              <a:spcBef>
                <a:spcPts val="0"/>
              </a:spcBef>
              <a:spcAft>
                <a:spcPts val="0"/>
              </a:spcAft>
              <a:defRPr sz="1000">
                <a:solidFill>
                  <a:srgbClr val="C9DD03"/>
                </a:solidFill>
                <a:latin typeface="+mn-lt"/>
                <a:cs typeface="+mn-cs"/>
              </a:defRPr>
            </a:lvl1pPr>
          </a:lstStyle>
          <a:p>
            <a:pPr>
              <a:defRPr/>
            </a:pPr>
            <a:r>
              <a:rPr lang="en-US"/>
              <a:t>Deloitte</a:t>
            </a:r>
            <a:endParaRPr lang="en-US" dirty="0"/>
          </a:p>
        </p:txBody>
      </p:sp>
      <p:sp>
        <p:nvSpPr>
          <p:cNvPr id="5" name="Slide Number Placeholder 5"/>
          <p:cNvSpPr>
            <a:spLocks noGrp="1"/>
          </p:cNvSpPr>
          <p:nvPr>
            <p:ph type="sldNum" sz="quarter" idx="11"/>
          </p:nvPr>
        </p:nvSpPr>
        <p:spPr>
          <a:xfrm>
            <a:off x="358775" y="6597650"/>
            <a:ext cx="360363" cy="125413"/>
          </a:xfrm>
          <a:prstGeom prst="rect">
            <a:avLst/>
          </a:prstGeom>
        </p:spPr>
        <p:txBody>
          <a:bodyPr vert="horz" lIns="0" tIns="0" rIns="0" bIns="0" rtlCol="0" anchor="b" anchorCtr="0">
            <a:noAutofit/>
          </a:bodyPr>
          <a:lstStyle>
            <a:lvl1pPr algn="l" fontAlgn="auto">
              <a:spcBef>
                <a:spcPts val="0"/>
              </a:spcBef>
              <a:spcAft>
                <a:spcPts val="0"/>
              </a:spcAft>
              <a:defRPr sz="1000" b="1">
                <a:solidFill>
                  <a:srgbClr val="C9DD03"/>
                </a:solidFill>
                <a:latin typeface="+mn-lt"/>
                <a:cs typeface="+mn-cs"/>
              </a:defRPr>
            </a:lvl1pPr>
          </a:lstStyle>
          <a:p>
            <a:pPr>
              <a:defRPr/>
            </a:pPr>
            <a:fld id="{99D4C816-A737-46D9-BD2A-554F02D31216}" type="slidenum">
              <a:rPr lang="en-US"/>
              <a:pPr>
                <a:defRPr/>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End slide">
    <p:spTree>
      <p:nvGrpSpPr>
        <p:cNvPr id="1" name=""/>
        <p:cNvGrpSpPr/>
        <p:nvPr/>
      </p:nvGrpSpPr>
      <p:grpSpPr>
        <a:xfrm>
          <a:off x="0" y="0"/>
          <a:ext cx="0" cy="0"/>
          <a:chOff x="0" y="0"/>
          <a:chExt cx="0" cy="0"/>
        </a:xfrm>
      </p:grpSpPr>
      <p:sp>
        <p:nvSpPr>
          <p:cNvPr id="2" name="Rectangle 1"/>
          <p:cNvSpPr/>
          <p:nvPr userDrawn="1"/>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3" name="Picture 4" descr="DEL_COL"/>
          <p:cNvPicPr preferRelativeResize="0">
            <a:picLocks noChangeAspect="1" noChangeArrowheads="1"/>
          </p:cNvPicPr>
          <p:nvPr userDrawn="1"/>
        </p:nvPicPr>
        <p:blipFill>
          <a:blip r:embed="rId2" cstate="print"/>
          <a:srcRect/>
          <a:stretch>
            <a:fillRect/>
          </a:stretch>
        </p:blipFill>
        <p:spPr bwMode="auto">
          <a:xfrm>
            <a:off x="327025" y="3111500"/>
            <a:ext cx="3143250" cy="628650"/>
          </a:xfrm>
          <a:prstGeom prst="rect">
            <a:avLst/>
          </a:prstGeom>
          <a:noFill/>
          <a:ln w="12700">
            <a:noFill/>
            <a:miter lim="800000"/>
            <a:headEnd/>
            <a:tailEnd/>
          </a:ln>
        </p:spPr>
      </p:pic>
      <p:sp>
        <p:nvSpPr>
          <p:cNvPr id="4" name="bmkDisclaimers"/>
          <p:cNvSpPr txBox="1"/>
          <p:nvPr userDrawn="1"/>
        </p:nvSpPr>
        <p:spPr>
          <a:xfrm>
            <a:off x="358775" y="6062663"/>
            <a:ext cx="8020050" cy="246062"/>
          </a:xfrm>
          <a:prstGeom prst="rect">
            <a:avLst/>
          </a:prstGeom>
          <a:noFill/>
        </p:spPr>
        <p:txBody>
          <a:bodyPr lIns="0" tIns="0" rIns="0" bIns="0" anchor="b">
            <a:spAutoFit/>
          </a:bodyPr>
          <a:lstStyle/>
          <a:p>
            <a:pPr fontAlgn="auto">
              <a:spcBef>
                <a:spcPts val="0"/>
              </a:spcBef>
              <a:spcAft>
                <a:spcPts val="300"/>
              </a:spcAft>
              <a:defRPr/>
            </a:pPr>
            <a:r>
              <a:rPr lang="pt-BR" sz="800">
                <a:latin typeface="+mn-lt"/>
                <a:cs typeface="+mn-cs"/>
              </a:rPr>
              <a:t>“Deloitte” refere-se à sociedade limitada estabelecida no Reino Unido “Deloitte Touche Tohmatsu Limited” e sua rede de firmas-membro, cada qual constituindo uma pessoa jurídica independente. Acesse www.deloitte.com/about para uma descrição detalhada da estrutura jurídica da Deloitte Touche Tohmatsu Limited e de suas firmas-membro.</a:t>
            </a:r>
            <a:endParaRPr lang="en-US" sz="800" dirty="0">
              <a:latin typeface="+mn-lt"/>
              <a:cs typeface="+mn-cs"/>
            </a:endParaRPr>
          </a:p>
        </p:txBody>
      </p:sp>
      <p:sp>
        <p:nvSpPr>
          <p:cNvPr id="5" name="Footer Placeholder 4"/>
          <p:cNvSpPr>
            <a:spLocks noGrp="1"/>
          </p:cNvSpPr>
          <p:nvPr>
            <p:ph type="ftr" sz="quarter" idx="10"/>
          </p:nvPr>
        </p:nvSpPr>
        <p:spPr>
          <a:xfrm>
            <a:off x="720725" y="6597650"/>
            <a:ext cx="3671888" cy="125413"/>
          </a:xfrm>
          <a:prstGeom prst="rect">
            <a:avLst/>
          </a:prstGeom>
        </p:spPr>
        <p:txBody>
          <a:bodyPr vert="horz" lIns="0" tIns="0" rIns="0" bIns="0" rtlCol="0" anchor="b" anchorCtr="0">
            <a:noAutofit/>
          </a:bodyPr>
          <a:lstStyle>
            <a:lvl1pPr algn="l" fontAlgn="auto">
              <a:spcBef>
                <a:spcPts val="0"/>
              </a:spcBef>
              <a:spcAft>
                <a:spcPts val="0"/>
              </a:spcAft>
              <a:defRPr sz="1000">
                <a:solidFill>
                  <a:srgbClr val="FFFFFF"/>
                </a:solidFill>
                <a:latin typeface="+mn-lt"/>
                <a:cs typeface="+mn-cs"/>
              </a:defRPr>
            </a:lvl1pPr>
          </a:lstStyle>
          <a:p>
            <a:pPr>
              <a:defRPr/>
            </a:pPr>
            <a:r>
              <a:rPr lang="en-US"/>
              <a:t>Deloitte</a:t>
            </a:r>
            <a:endParaRPr lang="en-US" dirty="0"/>
          </a:p>
        </p:txBody>
      </p:sp>
      <p:sp>
        <p:nvSpPr>
          <p:cNvPr id="6" name="Slide Number Placeholder 5"/>
          <p:cNvSpPr>
            <a:spLocks noGrp="1"/>
          </p:cNvSpPr>
          <p:nvPr>
            <p:ph type="sldNum" sz="quarter" idx="11"/>
          </p:nvPr>
        </p:nvSpPr>
        <p:spPr>
          <a:xfrm>
            <a:off x="358775" y="6597650"/>
            <a:ext cx="360363" cy="125413"/>
          </a:xfrm>
          <a:prstGeom prst="rect">
            <a:avLst/>
          </a:prstGeom>
        </p:spPr>
        <p:txBody>
          <a:bodyPr vert="horz" lIns="0" tIns="0" rIns="0" bIns="0" rtlCol="0" anchor="b" anchorCtr="0">
            <a:noAutofit/>
          </a:bodyPr>
          <a:lstStyle>
            <a:lvl1pPr algn="l" fontAlgn="auto">
              <a:spcBef>
                <a:spcPts val="0"/>
              </a:spcBef>
              <a:spcAft>
                <a:spcPts val="0"/>
              </a:spcAft>
              <a:defRPr sz="1000" b="1">
                <a:solidFill>
                  <a:srgbClr val="FFFFFF"/>
                </a:solidFill>
                <a:latin typeface="+mn-lt"/>
                <a:cs typeface="+mn-cs"/>
              </a:defRPr>
            </a:lvl1pPr>
          </a:lstStyle>
          <a:p>
            <a:pPr>
              <a:defRPr/>
            </a:pPr>
            <a:fld id="{C20B6655-1201-4509-923E-307431C2F25C}" type="slidenum">
              <a:rPr lang="en-US"/>
              <a:pPr>
                <a:defRPr/>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5571" y="350113"/>
            <a:ext cx="8422670" cy="630202"/>
          </a:xfrm>
        </p:spPr>
        <p:txBody>
          <a:bodyPr/>
          <a:lstStyle/>
          <a:p>
            <a:r>
              <a:rPr lang="en-US" smtClean="0"/>
              <a:t>Click to edit Master title style</a:t>
            </a:r>
            <a:endParaRPr lang="fr-FR"/>
          </a:p>
        </p:txBody>
      </p:sp>
      <p:sp>
        <p:nvSpPr>
          <p:cNvPr id="9" name="Content Placeholder 8"/>
          <p:cNvSpPr>
            <a:spLocks noGrp="1"/>
          </p:cNvSpPr>
          <p:nvPr>
            <p:ph sz="quarter" idx="13"/>
          </p:nvPr>
        </p:nvSpPr>
        <p:spPr>
          <a:xfrm>
            <a:off x="415571" y="1285200"/>
            <a:ext cx="8424000" cy="514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FR" dirty="0"/>
          </a:p>
        </p:txBody>
      </p:sp>
      <p:sp>
        <p:nvSpPr>
          <p:cNvPr id="4" name="Footer Placeholder 3"/>
          <p:cNvSpPr>
            <a:spLocks noGrp="1"/>
          </p:cNvSpPr>
          <p:nvPr>
            <p:ph type="ftr" sz="quarter" idx="14"/>
          </p:nvPr>
        </p:nvSpPr>
        <p:spPr>
          <a:xfrm>
            <a:off x="771525" y="6554788"/>
            <a:ext cx="4318000" cy="142875"/>
          </a:xfrm>
          <a:prstGeom prst="rect">
            <a:avLst/>
          </a:prstGeom>
        </p:spPr>
        <p:txBody>
          <a:bodyPr/>
          <a:lstStyle>
            <a:lvl1pPr fontAlgn="auto">
              <a:spcBef>
                <a:spcPts val="0"/>
              </a:spcBef>
              <a:spcAft>
                <a:spcPts val="0"/>
              </a:spcAft>
              <a:defRPr>
                <a:latin typeface="+mn-lt"/>
                <a:cs typeface="+mn-cs"/>
              </a:defRPr>
            </a:lvl1pPr>
          </a:lstStyle>
          <a:p>
            <a:pPr>
              <a:defRPr/>
            </a:pPr>
            <a:r>
              <a:t>EMEA IFRS Specialists Meeting – 8 – 9 June 2011- Paris</a:t>
            </a:r>
          </a:p>
        </p:txBody>
      </p:sp>
      <p:sp>
        <p:nvSpPr>
          <p:cNvPr id="5" name="Slide Number Placeholder 9"/>
          <p:cNvSpPr>
            <a:spLocks noGrp="1"/>
          </p:cNvSpPr>
          <p:nvPr>
            <p:ph type="sldNum" sz="quarter" idx="15"/>
          </p:nvPr>
        </p:nvSpPr>
        <p:spPr>
          <a:xfrm>
            <a:off x="8532813" y="6554788"/>
            <a:ext cx="282575" cy="142875"/>
          </a:xfrm>
          <a:prstGeom prst="rect">
            <a:avLst/>
          </a:prstGeom>
        </p:spPr>
        <p:txBody>
          <a:bodyPr/>
          <a:lstStyle>
            <a:lvl1pPr fontAlgn="auto">
              <a:spcBef>
                <a:spcPts val="0"/>
              </a:spcBef>
              <a:spcAft>
                <a:spcPts val="0"/>
              </a:spcAft>
              <a:defRPr>
                <a:latin typeface="+mn-lt"/>
                <a:cs typeface="+mn-cs"/>
              </a:defRPr>
            </a:lvl1pPr>
          </a:lstStyle>
          <a:p>
            <a:pPr>
              <a:defRPr/>
            </a:pPr>
            <a:fld id="{ABD7C731-5C10-4670-9BEF-B416127336EE}" type="slidenum">
              <a:rPr lang="fr-FR"/>
              <a:pPr>
                <a:defRPr/>
              </a:pPr>
              <a:t>‹nº›</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cxnSp>
        <p:nvCxnSpPr>
          <p:cNvPr id="5" name="Straight Arrow Connector 4"/>
          <p:cNvCxnSpPr/>
          <p:nvPr userDrawn="1"/>
        </p:nvCxnSpPr>
        <p:spPr>
          <a:xfrm>
            <a:off x="-858838" y="6303963"/>
            <a:ext cx="720725" cy="1587"/>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userDrawn="1"/>
        </p:nvCxnSpPr>
        <p:spPr>
          <a:xfrm>
            <a:off x="354013" y="7010400"/>
            <a:ext cx="0" cy="360363"/>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userDrawn="1"/>
        </p:nvCxnSpPr>
        <p:spPr>
          <a:xfrm>
            <a:off x="8777288" y="7010400"/>
            <a:ext cx="0" cy="360363"/>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userDrawn="1"/>
        </p:nvCxnSpPr>
        <p:spPr>
          <a:xfrm>
            <a:off x="-858838" y="1258888"/>
            <a:ext cx="720725" cy="1587"/>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userDrawn="1"/>
        </p:nvCxnSpPr>
        <p:spPr>
          <a:xfrm>
            <a:off x="-858838" y="763588"/>
            <a:ext cx="720725" cy="1587"/>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userDrawn="1"/>
        </p:nvCxnSpPr>
        <p:spPr>
          <a:xfrm>
            <a:off x="4392613" y="7010400"/>
            <a:ext cx="0" cy="360363"/>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userDrawn="1"/>
        </p:nvCxnSpPr>
        <p:spPr>
          <a:xfrm>
            <a:off x="4751388" y="7010400"/>
            <a:ext cx="0" cy="360363"/>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1817688" y="6581775"/>
            <a:ext cx="1679575" cy="276225"/>
          </a:xfrm>
          <a:prstGeom prst="rect">
            <a:avLst/>
          </a:prstGeom>
          <a:noFill/>
        </p:spPr>
        <p:txBody>
          <a:bodyPr lIns="0" tIns="0" rIns="0" bIns="0">
            <a:spAutoFit/>
          </a:bodyPr>
          <a:lstStyle/>
          <a:p>
            <a:pPr algn="r" fontAlgn="auto">
              <a:spcBef>
                <a:spcPts val="0"/>
              </a:spcBef>
              <a:spcAft>
                <a:spcPts val="300"/>
              </a:spcAft>
              <a:defRPr/>
            </a:pPr>
            <a:r>
              <a:rPr lang="en-US" sz="900" dirty="0">
                <a:solidFill>
                  <a:schemeClr val="bg1"/>
                </a:solidFill>
                <a:latin typeface="+mn-lt"/>
                <a:cs typeface="+mn-cs"/>
              </a:rPr>
              <a:t>White markers indicate position of Deloitte Drawing Guides</a:t>
            </a:r>
          </a:p>
        </p:txBody>
      </p:sp>
      <p:sp>
        <p:nvSpPr>
          <p:cNvPr id="14" name="TextBox 13"/>
          <p:cNvSpPr txBox="1"/>
          <p:nvPr userDrawn="1"/>
        </p:nvSpPr>
        <p:spPr>
          <a:xfrm>
            <a:off x="-941388" y="896938"/>
            <a:ext cx="803275" cy="254000"/>
          </a:xfrm>
          <a:prstGeom prst="rect">
            <a:avLst/>
          </a:prstGeom>
          <a:noFill/>
        </p:spPr>
        <p:txBody>
          <a:bodyPr lIns="0" tIns="0" rIns="0" bIns="0">
            <a:spAutoFit/>
          </a:bodyPr>
          <a:lstStyle/>
          <a:p>
            <a:pPr algn="r" fontAlgn="auto">
              <a:spcBef>
                <a:spcPts val="0"/>
              </a:spcBef>
              <a:spcAft>
                <a:spcPts val="300"/>
              </a:spcAft>
              <a:defRPr/>
            </a:pPr>
            <a:r>
              <a:rPr lang="en-US" sz="700" dirty="0">
                <a:solidFill>
                  <a:schemeClr val="bg1"/>
                </a:solidFill>
                <a:latin typeface="+mn-lt"/>
                <a:cs typeface="+mn-cs"/>
              </a:rPr>
              <a:t>7.40 cm</a:t>
            </a:r>
          </a:p>
          <a:p>
            <a:pPr algn="r" fontAlgn="auto">
              <a:spcBef>
                <a:spcPts val="0"/>
              </a:spcBef>
              <a:spcAft>
                <a:spcPts val="300"/>
              </a:spcAft>
              <a:defRPr/>
            </a:pPr>
            <a:r>
              <a:rPr lang="en-US" sz="700" dirty="0">
                <a:solidFill>
                  <a:schemeClr val="bg1"/>
                </a:solidFill>
                <a:latin typeface="+mn-lt"/>
                <a:cs typeface="+mn-cs"/>
              </a:rPr>
              <a:t>2.91 Inches</a:t>
            </a:r>
          </a:p>
        </p:txBody>
      </p:sp>
      <p:sp>
        <p:nvSpPr>
          <p:cNvPr id="15" name="TextBox 14"/>
          <p:cNvSpPr txBox="1"/>
          <p:nvPr userDrawn="1"/>
        </p:nvSpPr>
        <p:spPr>
          <a:xfrm>
            <a:off x="-941388" y="1377950"/>
            <a:ext cx="803275" cy="254000"/>
          </a:xfrm>
          <a:prstGeom prst="rect">
            <a:avLst/>
          </a:prstGeom>
          <a:noFill/>
        </p:spPr>
        <p:txBody>
          <a:bodyPr lIns="0" tIns="0" rIns="0" bIns="0">
            <a:spAutoFit/>
          </a:bodyPr>
          <a:lstStyle/>
          <a:p>
            <a:pPr algn="r" fontAlgn="auto">
              <a:spcBef>
                <a:spcPts val="0"/>
              </a:spcBef>
              <a:spcAft>
                <a:spcPts val="300"/>
              </a:spcAft>
              <a:defRPr/>
            </a:pPr>
            <a:r>
              <a:rPr lang="en-US" sz="700" dirty="0">
                <a:solidFill>
                  <a:schemeClr val="bg1"/>
                </a:solidFill>
                <a:latin typeface="+mn-lt"/>
                <a:cs typeface="+mn-cs"/>
              </a:rPr>
              <a:t>6.00 cm</a:t>
            </a:r>
          </a:p>
          <a:p>
            <a:pPr algn="r" fontAlgn="auto">
              <a:spcBef>
                <a:spcPts val="0"/>
              </a:spcBef>
              <a:spcAft>
                <a:spcPts val="300"/>
              </a:spcAft>
              <a:defRPr/>
            </a:pPr>
            <a:r>
              <a:rPr lang="en-US" sz="700" dirty="0">
                <a:solidFill>
                  <a:schemeClr val="bg1"/>
                </a:solidFill>
                <a:latin typeface="+mn-lt"/>
                <a:cs typeface="+mn-cs"/>
              </a:rPr>
              <a:t>2.36 Inches</a:t>
            </a:r>
          </a:p>
        </p:txBody>
      </p:sp>
      <p:sp>
        <p:nvSpPr>
          <p:cNvPr id="16" name="TextBox 15"/>
          <p:cNvSpPr txBox="1"/>
          <p:nvPr userDrawn="1"/>
        </p:nvSpPr>
        <p:spPr>
          <a:xfrm>
            <a:off x="-941388" y="5921375"/>
            <a:ext cx="803275" cy="254000"/>
          </a:xfrm>
          <a:prstGeom prst="rect">
            <a:avLst/>
          </a:prstGeom>
          <a:noFill/>
        </p:spPr>
        <p:txBody>
          <a:bodyPr lIns="0" tIns="0" rIns="0" bIns="0" anchor="b">
            <a:spAutoFit/>
          </a:bodyPr>
          <a:lstStyle/>
          <a:p>
            <a:pPr algn="r" fontAlgn="auto">
              <a:spcBef>
                <a:spcPts val="0"/>
              </a:spcBef>
              <a:spcAft>
                <a:spcPts val="300"/>
              </a:spcAft>
              <a:defRPr/>
            </a:pPr>
            <a:r>
              <a:rPr lang="en-US" sz="700" dirty="0">
                <a:solidFill>
                  <a:schemeClr val="bg1"/>
                </a:solidFill>
                <a:latin typeface="+mn-lt"/>
                <a:cs typeface="+mn-cs"/>
              </a:rPr>
              <a:t>8.00 cm</a:t>
            </a:r>
          </a:p>
          <a:p>
            <a:pPr algn="r" fontAlgn="auto">
              <a:spcBef>
                <a:spcPts val="0"/>
              </a:spcBef>
              <a:spcAft>
                <a:spcPts val="300"/>
              </a:spcAft>
              <a:defRPr/>
            </a:pPr>
            <a:r>
              <a:rPr lang="en-US" sz="700" dirty="0">
                <a:solidFill>
                  <a:schemeClr val="bg1"/>
                </a:solidFill>
                <a:latin typeface="+mn-lt"/>
                <a:cs typeface="+mn-cs"/>
              </a:rPr>
              <a:t>3.15 Inches</a:t>
            </a:r>
          </a:p>
        </p:txBody>
      </p:sp>
      <p:sp>
        <p:nvSpPr>
          <p:cNvPr id="17" name="TextBox 16"/>
          <p:cNvSpPr txBox="1"/>
          <p:nvPr userDrawn="1"/>
        </p:nvSpPr>
        <p:spPr>
          <a:xfrm>
            <a:off x="358775" y="7067550"/>
            <a:ext cx="803275" cy="254000"/>
          </a:xfrm>
          <a:prstGeom prst="rect">
            <a:avLst/>
          </a:prstGeom>
          <a:noFill/>
        </p:spPr>
        <p:txBody>
          <a:bodyPr lIns="0" tIns="0" rIns="0" bIns="0">
            <a:spAutoFit/>
          </a:bodyPr>
          <a:lstStyle/>
          <a:p>
            <a:pPr fontAlgn="auto">
              <a:spcBef>
                <a:spcPts val="0"/>
              </a:spcBef>
              <a:spcAft>
                <a:spcPts val="300"/>
              </a:spcAft>
              <a:defRPr/>
            </a:pPr>
            <a:r>
              <a:rPr lang="en-US" sz="700" dirty="0">
                <a:solidFill>
                  <a:schemeClr val="bg1"/>
                </a:solidFill>
                <a:latin typeface="+mn-lt"/>
                <a:cs typeface="+mn-cs"/>
                <a:sym typeface="Wingdings" pitchFamily="2" charset="2"/>
              </a:rPr>
              <a:t></a:t>
            </a:r>
            <a:r>
              <a:rPr lang="en-US" sz="700" dirty="0">
                <a:solidFill>
                  <a:schemeClr val="bg1"/>
                </a:solidFill>
                <a:latin typeface="+mn-lt"/>
                <a:cs typeface="+mn-cs"/>
              </a:rPr>
              <a:t>11.70 cm</a:t>
            </a:r>
          </a:p>
          <a:p>
            <a:pPr fontAlgn="auto">
              <a:spcBef>
                <a:spcPts val="0"/>
              </a:spcBef>
              <a:spcAft>
                <a:spcPts val="300"/>
              </a:spcAft>
              <a:defRPr/>
            </a:pPr>
            <a:r>
              <a:rPr lang="en-US" sz="700" dirty="0">
                <a:solidFill>
                  <a:schemeClr val="bg1"/>
                </a:solidFill>
                <a:latin typeface="+mn-lt"/>
                <a:cs typeface="+mn-cs"/>
                <a:sym typeface="Wingdings" pitchFamily="2" charset="2"/>
              </a:rPr>
              <a:t> 4.61 inches</a:t>
            </a:r>
            <a:endParaRPr lang="en-US" sz="700" dirty="0">
              <a:solidFill>
                <a:schemeClr val="bg1"/>
              </a:solidFill>
              <a:latin typeface="+mn-lt"/>
              <a:cs typeface="+mn-cs"/>
            </a:endParaRPr>
          </a:p>
        </p:txBody>
      </p:sp>
      <p:sp>
        <p:nvSpPr>
          <p:cNvPr id="18" name="TextBox 17"/>
          <p:cNvSpPr txBox="1"/>
          <p:nvPr userDrawn="1"/>
        </p:nvSpPr>
        <p:spPr>
          <a:xfrm>
            <a:off x="3578225" y="7067550"/>
            <a:ext cx="803275" cy="254000"/>
          </a:xfrm>
          <a:prstGeom prst="rect">
            <a:avLst/>
          </a:prstGeom>
          <a:noFill/>
        </p:spPr>
        <p:txBody>
          <a:bodyPr lIns="0" tIns="0" rIns="0" bIns="0">
            <a:spAutoFit/>
          </a:bodyPr>
          <a:lstStyle/>
          <a:p>
            <a:pPr algn="r" fontAlgn="auto">
              <a:spcBef>
                <a:spcPts val="0"/>
              </a:spcBef>
              <a:spcAft>
                <a:spcPts val="300"/>
              </a:spcAft>
              <a:defRPr/>
            </a:pPr>
            <a:r>
              <a:rPr lang="en-US" sz="700" dirty="0">
                <a:solidFill>
                  <a:schemeClr val="bg1"/>
                </a:solidFill>
                <a:latin typeface="+mn-lt"/>
                <a:cs typeface="+mn-cs"/>
              </a:rPr>
              <a:t>0.50 cm </a:t>
            </a:r>
            <a:r>
              <a:rPr lang="en-US" sz="700" dirty="0">
                <a:solidFill>
                  <a:schemeClr val="bg1"/>
                </a:solidFill>
                <a:latin typeface="+mn-lt"/>
                <a:cs typeface="+mn-cs"/>
                <a:sym typeface="Wingdings" pitchFamily="2" charset="2"/>
              </a:rPr>
              <a:t></a:t>
            </a:r>
          </a:p>
          <a:p>
            <a:pPr algn="r" fontAlgn="auto">
              <a:spcBef>
                <a:spcPts val="0"/>
              </a:spcBef>
              <a:spcAft>
                <a:spcPts val="300"/>
              </a:spcAft>
              <a:defRPr/>
            </a:pPr>
            <a:r>
              <a:rPr lang="en-US" sz="700" dirty="0">
                <a:solidFill>
                  <a:schemeClr val="bg1"/>
                </a:solidFill>
                <a:latin typeface="+mn-lt"/>
                <a:cs typeface="+mn-cs"/>
                <a:sym typeface="Wingdings" pitchFamily="2" charset="2"/>
              </a:rPr>
              <a:t>0.2 inches </a:t>
            </a:r>
            <a:endParaRPr lang="en-US" sz="700" dirty="0">
              <a:solidFill>
                <a:schemeClr val="bg1"/>
              </a:solidFill>
              <a:latin typeface="+mn-lt"/>
              <a:cs typeface="+mn-cs"/>
            </a:endParaRPr>
          </a:p>
        </p:txBody>
      </p:sp>
      <p:sp>
        <p:nvSpPr>
          <p:cNvPr id="19" name="TextBox 18"/>
          <p:cNvSpPr txBox="1"/>
          <p:nvPr userDrawn="1"/>
        </p:nvSpPr>
        <p:spPr>
          <a:xfrm>
            <a:off x="4762500" y="7067550"/>
            <a:ext cx="803275" cy="254000"/>
          </a:xfrm>
          <a:prstGeom prst="rect">
            <a:avLst/>
          </a:prstGeom>
          <a:noFill/>
        </p:spPr>
        <p:txBody>
          <a:bodyPr lIns="0" tIns="0" rIns="0" bIns="0">
            <a:spAutoFit/>
          </a:bodyPr>
          <a:lstStyle/>
          <a:p>
            <a:pPr fontAlgn="auto">
              <a:spcBef>
                <a:spcPts val="0"/>
              </a:spcBef>
              <a:spcAft>
                <a:spcPts val="300"/>
              </a:spcAft>
              <a:buFont typeface="Wingdings"/>
              <a:buChar char="ß"/>
              <a:defRPr/>
            </a:pPr>
            <a:r>
              <a:rPr lang="en-US" sz="700" dirty="0">
                <a:solidFill>
                  <a:schemeClr val="bg1"/>
                </a:solidFill>
                <a:latin typeface="+mn-lt"/>
                <a:cs typeface="+mn-cs"/>
              </a:rPr>
              <a:t>0.50 cm</a:t>
            </a:r>
          </a:p>
          <a:p>
            <a:pPr fontAlgn="auto">
              <a:spcBef>
                <a:spcPts val="0"/>
              </a:spcBef>
              <a:spcAft>
                <a:spcPts val="300"/>
              </a:spcAft>
              <a:defRPr/>
            </a:pPr>
            <a:r>
              <a:rPr lang="en-US" sz="700" dirty="0">
                <a:solidFill>
                  <a:schemeClr val="bg1"/>
                </a:solidFill>
                <a:latin typeface="+mn-lt"/>
                <a:cs typeface="+mn-cs"/>
                <a:sym typeface="Wingdings" pitchFamily="2" charset="2"/>
              </a:rPr>
              <a:t> 0.2 inches</a:t>
            </a:r>
            <a:endParaRPr lang="en-US" sz="700" dirty="0">
              <a:solidFill>
                <a:schemeClr val="bg1"/>
              </a:solidFill>
              <a:latin typeface="+mn-lt"/>
              <a:cs typeface="+mn-cs"/>
            </a:endParaRPr>
          </a:p>
        </p:txBody>
      </p:sp>
      <p:sp>
        <p:nvSpPr>
          <p:cNvPr id="20" name="TextBox 19"/>
          <p:cNvSpPr txBox="1"/>
          <p:nvPr userDrawn="1"/>
        </p:nvSpPr>
        <p:spPr>
          <a:xfrm>
            <a:off x="7970838" y="7067550"/>
            <a:ext cx="803275" cy="254000"/>
          </a:xfrm>
          <a:prstGeom prst="rect">
            <a:avLst/>
          </a:prstGeom>
          <a:noFill/>
        </p:spPr>
        <p:txBody>
          <a:bodyPr lIns="0" tIns="0" rIns="0" bIns="0">
            <a:spAutoFit/>
          </a:bodyPr>
          <a:lstStyle/>
          <a:p>
            <a:pPr algn="r" fontAlgn="auto">
              <a:spcBef>
                <a:spcPts val="0"/>
              </a:spcBef>
              <a:spcAft>
                <a:spcPts val="300"/>
              </a:spcAft>
              <a:defRPr/>
            </a:pPr>
            <a:r>
              <a:rPr lang="en-US" sz="700" dirty="0">
                <a:solidFill>
                  <a:schemeClr val="bg1"/>
                </a:solidFill>
                <a:latin typeface="+mn-lt"/>
                <a:cs typeface="+mn-cs"/>
              </a:rPr>
              <a:t>11.70 cm </a:t>
            </a:r>
            <a:r>
              <a:rPr lang="en-US" sz="700" dirty="0">
                <a:solidFill>
                  <a:schemeClr val="bg1"/>
                </a:solidFill>
                <a:latin typeface="+mn-lt"/>
                <a:cs typeface="+mn-cs"/>
                <a:sym typeface="Wingdings" pitchFamily="2" charset="2"/>
              </a:rPr>
              <a:t></a:t>
            </a:r>
            <a:endParaRPr lang="en-US" sz="700" dirty="0">
              <a:solidFill>
                <a:schemeClr val="bg1"/>
              </a:solidFill>
              <a:latin typeface="+mn-lt"/>
              <a:cs typeface="+mn-cs"/>
            </a:endParaRPr>
          </a:p>
          <a:p>
            <a:pPr algn="r" fontAlgn="auto">
              <a:spcBef>
                <a:spcPts val="0"/>
              </a:spcBef>
              <a:spcAft>
                <a:spcPts val="300"/>
              </a:spcAft>
              <a:defRPr/>
            </a:pPr>
            <a:r>
              <a:rPr lang="en-US" sz="700" dirty="0">
                <a:solidFill>
                  <a:schemeClr val="bg1"/>
                </a:solidFill>
                <a:latin typeface="+mn-lt"/>
                <a:cs typeface="+mn-cs"/>
                <a:sym typeface="Wingdings" pitchFamily="2" charset="2"/>
              </a:rPr>
              <a:t> 4.61 inches </a:t>
            </a:r>
            <a:endParaRPr lang="en-US" sz="700" dirty="0">
              <a:solidFill>
                <a:schemeClr val="bg1"/>
              </a:solidFill>
              <a:latin typeface="+mn-lt"/>
              <a:cs typeface="+mn-cs"/>
            </a:endParaRPr>
          </a:p>
        </p:txBody>
      </p:sp>
      <p:cxnSp>
        <p:nvCxnSpPr>
          <p:cNvPr id="21" name="Straight Arrow Connector 20"/>
          <p:cNvCxnSpPr/>
          <p:nvPr userDrawn="1"/>
        </p:nvCxnSpPr>
        <p:spPr>
          <a:xfrm rot="5400000" flipH="1" flipV="1">
            <a:off x="-234157" y="1308894"/>
            <a:ext cx="92075" cy="1588"/>
          </a:xfrm>
          <a:prstGeom prst="straightConnector1">
            <a:avLst/>
          </a:prstGeom>
          <a:ln w="3175">
            <a:solidFill>
              <a:schemeClr val="bg1"/>
            </a:solidFill>
            <a:tailEnd type="arrow" w="med" len="sm"/>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userDrawn="1"/>
        </p:nvCxnSpPr>
        <p:spPr>
          <a:xfrm rot="5400000" flipH="1" flipV="1">
            <a:off x="-234157" y="812007"/>
            <a:ext cx="92075" cy="1588"/>
          </a:xfrm>
          <a:prstGeom prst="straightConnector1">
            <a:avLst/>
          </a:prstGeom>
          <a:ln w="3175">
            <a:solidFill>
              <a:schemeClr val="bg1"/>
            </a:solidFill>
            <a:tailEnd type="arrow" w="med" len="sm"/>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userDrawn="1"/>
        </p:nvCxnSpPr>
        <p:spPr>
          <a:xfrm rot="5400000" flipH="1" flipV="1">
            <a:off x="-234157" y="6241257"/>
            <a:ext cx="92075" cy="1588"/>
          </a:xfrm>
          <a:prstGeom prst="straightConnector1">
            <a:avLst/>
          </a:prstGeom>
          <a:ln w="3175">
            <a:solidFill>
              <a:schemeClr val="bg1"/>
            </a:solidFill>
            <a:headEnd type="arrow" w="med" len="sm"/>
            <a:tailEnd type="none" w="med" len="sm"/>
          </a:ln>
        </p:spPr>
        <p:style>
          <a:lnRef idx="1">
            <a:schemeClr val="accent1"/>
          </a:lnRef>
          <a:fillRef idx="0">
            <a:schemeClr val="accent1"/>
          </a:fillRef>
          <a:effectRef idx="0">
            <a:schemeClr val="accent1"/>
          </a:effectRef>
          <a:fontRef idx="minor">
            <a:schemeClr val="tx1"/>
          </a:fontRef>
        </p:style>
      </p:cxnSp>
      <p:sp>
        <p:nvSpPr>
          <p:cNvPr id="24" name="AutoShape 4"/>
          <p:cNvSpPr>
            <a:spLocks/>
          </p:cNvSpPr>
          <p:nvPr userDrawn="1"/>
        </p:nvSpPr>
        <p:spPr bwMode="gray">
          <a:xfrm>
            <a:off x="-1541463" y="0"/>
            <a:ext cx="1403350" cy="692150"/>
          </a:xfrm>
          <a:prstGeom prst="rect">
            <a:avLst/>
          </a:prstGeom>
          <a:noFill/>
          <a:ln w="12700" algn="ctr">
            <a:noFill/>
            <a:miter lim="800000"/>
            <a:headEnd/>
            <a:tailEnd/>
          </a:ln>
          <a:effectLst/>
        </p:spPr>
        <p:txBody>
          <a:bodyPr lIns="0" tIns="0" rIns="0" bIns="0">
            <a:spAutoFit/>
          </a:bodyPr>
          <a:lstStyle/>
          <a:p>
            <a:pPr fontAlgn="auto">
              <a:spcBef>
                <a:spcPts val="0"/>
              </a:spcBef>
              <a:spcAft>
                <a:spcPts val="0"/>
              </a:spcAft>
              <a:defRPr/>
            </a:pPr>
            <a:r>
              <a:rPr lang="en-US" sz="700" b="1" dirty="0">
                <a:solidFill>
                  <a:schemeClr val="bg1"/>
                </a:solidFill>
                <a:latin typeface="+mn-lt"/>
                <a:cs typeface="Arial" pitchFamily="34" charset="0"/>
              </a:rPr>
              <a:t>To view Deloitte drawing guides:</a:t>
            </a:r>
          </a:p>
          <a:p>
            <a:pPr fontAlgn="auto">
              <a:spcBef>
                <a:spcPts val="0"/>
              </a:spcBef>
              <a:spcAft>
                <a:spcPts val="0"/>
              </a:spcAft>
              <a:defRPr/>
            </a:pPr>
            <a:endParaRPr lang="en-US" sz="300" b="1" dirty="0">
              <a:solidFill>
                <a:schemeClr val="bg1"/>
              </a:solidFill>
              <a:latin typeface="+mn-lt"/>
              <a:cs typeface="Arial" pitchFamily="34" charset="0"/>
            </a:endParaRPr>
          </a:p>
          <a:p>
            <a:pPr marL="180975" indent="-180975" fontAlgn="auto">
              <a:spcBef>
                <a:spcPts val="0"/>
              </a:spcBef>
              <a:spcAft>
                <a:spcPts val="0"/>
              </a:spcAft>
              <a:buFont typeface="+mj-lt"/>
              <a:buAutoNum type="arabicPeriod"/>
              <a:defRPr/>
            </a:pPr>
            <a:r>
              <a:rPr lang="en-US" sz="700" dirty="0">
                <a:solidFill>
                  <a:schemeClr val="bg1"/>
                </a:solidFill>
                <a:latin typeface="+mn-lt"/>
                <a:cs typeface="Arial" pitchFamily="34" charset="0"/>
              </a:rPr>
              <a:t>Right-click on slide and select ’Grid and Guides...’</a:t>
            </a:r>
          </a:p>
          <a:p>
            <a:pPr marL="180975" indent="-180975" fontAlgn="auto">
              <a:spcBef>
                <a:spcPts val="0"/>
              </a:spcBef>
              <a:spcAft>
                <a:spcPts val="0"/>
              </a:spcAft>
              <a:buFont typeface="+mj-lt"/>
              <a:buAutoNum type="arabicPeriod"/>
              <a:defRPr/>
            </a:pPr>
            <a:r>
              <a:rPr lang="en-US" sz="700" dirty="0">
                <a:solidFill>
                  <a:schemeClr val="bg1"/>
                </a:solidFill>
                <a:latin typeface="+mn-lt"/>
                <a:cs typeface="Arial" pitchFamily="34" charset="0"/>
              </a:rPr>
              <a:t>Check ’Display drawing guides on screen’</a:t>
            </a:r>
          </a:p>
          <a:p>
            <a:pPr marL="180975" indent="-180975" fontAlgn="auto">
              <a:spcBef>
                <a:spcPts val="0"/>
              </a:spcBef>
              <a:spcAft>
                <a:spcPts val="0"/>
              </a:spcAft>
              <a:buFont typeface="+mj-lt"/>
              <a:buAutoNum type="arabicPeriod"/>
              <a:defRPr/>
            </a:pPr>
            <a:r>
              <a:rPr lang="en-US" sz="700" dirty="0">
                <a:solidFill>
                  <a:schemeClr val="bg1"/>
                </a:solidFill>
                <a:latin typeface="+mn-lt"/>
                <a:cs typeface="Arial" pitchFamily="34" charset="0"/>
              </a:rPr>
              <a:t>Select ’OK’</a:t>
            </a:r>
          </a:p>
        </p:txBody>
      </p:sp>
      <p:sp>
        <p:nvSpPr>
          <p:cNvPr id="2" name="Title 1"/>
          <p:cNvSpPr>
            <a:spLocks noGrp="1"/>
          </p:cNvSpPr>
          <p:nvPr>
            <p:ph type="title"/>
          </p:nvPr>
        </p:nvSpPr>
        <p:spPr/>
        <p:txBody>
          <a:bodyPr/>
          <a:lstStyle/>
          <a:p>
            <a:r>
              <a:rPr lang="en-US" noProof="0" smtClean="0"/>
              <a:t>Click to edit Master title style</a:t>
            </a:r>
            <a:endParaRPr lang="en-US" noProof="0" dirty="0"/>
          </a:p>
        </p:txBody>
      </p:sp>
      <p:sp>
        <p:nvSpPr>
          <p:cNvPr id="7" name="Subtitle0"/>
          <p:cNvSpPr>
            <a:spLocks noGrp="1"/>
          </p:cNvSpPr>
          <p:nvPr>
            <p:ph type="body" idx="13"/>
          </p:nvPr>
        </p:nvSpPr>
        <p:spPr>
          <a:xfrm>
            <a:off x="358775" y="765175"/>
            <a:ext cx="8424000" cy="307777"/>
          </a:xfrm>
        </p:spPr>
        <p:txBody>
          <a:bodyPr rtlCol="0">
            <a:spAutoFit/>
          </a:bodyPr>
          <a:lstStyle>
            <a:lvl1pPr marL="0" indent="0" algn="l" defTabSz="914400" rtl="0" eaLnBrk="1" latinLnBrk="0" hangingPunct="1">
              <a:spcBef>
                <a:spcPct val="0"/>
              </a:spcBef>
              <a:buNone/>
              <a:defRPr lang="en-US" sz="2000" b="0" kern="1200" dirty="0" smtClean="0">
                <a:solidFill>
                  <a:schemeClr val="tx2"/>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36" name="Content Placeholder 2"/>
          <p:cNvSpPr>
            <a:spLocks noGrp="1"/>
          </p:cNvSpPr>
          <p:nvPr>
            <p:ph idx="14"/>
          </p:nvPr>
        </p:nvSpPr>
        <p:spPr>
          <a:xfrm>
            <a:off x="361225" y="1268413"/>
            <a:ext cx="8424000" cy="5040311"/>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25" name="Footer Placeholder 4"/>
          <p:cNvSpPr>
            <a:spLocks noGrp="1"/>
          </p:cNvSpPr>
          <p:nvPr>
            <p:ph type="ftr" sz="quarter" idx="15"/>
          </p:nvPr>
        </p:nvSpPr>
        <p:spPr>
          <a:xfrm>
            <a:off x="720725" y="6597650"/>
            <a:ext cx="3671888" cy="125413"/>
          </a:xfrm>
          <a:prstGeom prst="rect">
            <a:avLst/>
          </a:prstGeom>
        </p:spPr>
        <p:txBody>
          <a:bodyPr vert="horz" wrap="none" lIns="0" tIns="0" rIns="0" bIns="0" rtlCol="0" anchor="b" anchorCtr="0">
            <a:noAutofit/>
          </a:bodyPr>
          <a:lstStyle>
            <a:lvl1pPr algn="l" fontAlgn="auto">
              <a:spcBef>
                <a:spcPts val="0"/>
              </a:spcBef>
              <a:spcAft>
                <a:spcPts val="0"/>
              </a:spcAft>
              <a:defRPr sz="1000">
                <a:solidFill>
                  <a:schemeClr val="tx2"/>
                </a:solidFill>
                <a:latin typeface="+mn-lt"/>
                <a:cs typeface="+mn-cs"/>
              </a:defRPr>
            </a:lvl1pPr>
          </a:lstStyle>
          <a:p>
            <a:pPr>
              <a:defRPr/>
            </a:pPr>
            <a:r>
              <a:rPr lang="en-US"/>
              <a:t>Deloitte</a:t>
            </a:r>
          </a:p>
        </p:txBody>
      </p:sp>
      <p:sp>
        <p:nvSpPr>
          <p:cNvPr id="26" name="Slide Number Placeholder 5"/>
          <p:cNvSpPr>
            <a:spLocks noGrp="1"/>
          </p:cNvSpPr>
          <p:nvPr>
            <p:ph type="sldNum" sz="quarter" idx="16"/>
          </p:nvPr>
        </p:nvSpPr>
        <p:spPr>
          <a:xfrm>
            <a:off x="358775" y="6597650"/>
            <a:ext cx="360363" cy="125413"/>
          </a:xfrm>
          <a:prstGeom prst="rect">
            <a:avLst/>
          </a:prstGeom>
        </p:spPr>
        <p:txBody>
          <a:bodyPr vert="horz" lIns="0" tIns="0" rIns="0" bIns="0" rtlCol="0" anchor="b" anchorCtr="0">
            <a:noAutofit/>
          </a:bodyPr>
          <a:lstStyle>
            <a:lvl1pPr algn="l" fontAlgn="auto">
              <a:spcBef>
                <a:spcPts val="0"/>
              </a:spcBef>
              <a:spcAft>
                <a:spcPts val="0"/>
              </a:spcAft>
              <a:defRPr sz="1000" b="1">
                <a:solidFill>
                  <a:schemeClr val="tx2"/>
                </a:solidFill>
                <a:latin typeface="+mn-lt"/>
                <a:cs typeface="+mn-cs"/>
              </a:defRPr>
            </a:lvl1pPr>
          </a:lstStyle>
          <a:p>
            <a:pPr>
              <a:defRPr/>
            </a:pPr>
            <a:fld id="{D95DEC49-D21C-41A9-A8B0-9BEEBC1B42CB}" type="slidenum">
              <a:rPr lang="en-US"/>
              <a:pPr>
                <a:defRPr/>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with title and subtitle">
    <p:spTree>
      <p:nvGrpSpPr>
        <p:cNvPr id="1" name=""/>
        <p:cNvGrpSpPr/>
        <p:nvPr/>
      </p:nvGrpSpPr>
      <p:grpSpPr>
        <a:xfrm>
          <a:off x="0" y="0"/>
          <a:ext cx="0" cy="0"/>
          <a:chOff x="0" y="0"/>
          <a:chExt cx="0" cy="0"/>
        </a:xfrm>
      </p:grpSpPr>
      <p:cxnSp>
        <p:nvCxnSpPr>
          <p:cNvPr id="6" name="Straight Arrow Connector 5"/>
          <p:cNvCxnSpPr/>
          <p:nvPr userDrawn="1"/>
        </p:nvCxnSpPr>
        <p:spPr>
          <a:xfrm>
            <a:off x="-858838" y="6303963"/>
            <a:ext cx="720725" cy="1587"/>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userDrawn="1"/>
        </p:nvCxnSpPr>
        <p:spPr>
          <a:xfrm>
            <a:off x="354013" y="7010400"/>
            <a:ext cx="0" cy="360363"/>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userDrawn="1"/>
        </p:nvCxnSpPr>
        <p:spPr>
          <a:xfrm>
            <a:off x="8777288" y="7010400"/>
            <a:ext cx="0" cy="360363"/>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userDrawn="1"/>
        </p:nvCxnSpPr>
        <p:spPr>
          <a:xfrm>
            <a:off x="-858838" y="1258888"/>
            <a:ext cx="720725" cy="1587"/>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userDrawn="1"/>
        </p:nvCxnSpPr>
        <p:spPr>
          <a:xfrm>
            <a:off x="-858838" y="763588"/>
            <a:ext cx="720725" cy="1587"/>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userDrawn="1"/>
        </p:nvCxnSpPr>
        <p:spPr>
          <a:xfrm>
            <a:off x="4392613" y="7010400"/>
            <a:ext cx="0" cy="360363"/>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userDrawn="1"/>
        </p:nvCxnSpPr>
        <p:spPr>
          <a:xfrm>
            <a:off x="4751388" y="7010400"/>
            <a:ext cx="0" cy="360363"/>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1817688" y="6581775"/>
            <a:ext cx="1679575" cy="276225"/>
          </a:xfrm>
          <a:prstGeom prst="rect">
            <a:avLst/>
          </a:prstGeom>
          <a:noFill/>
        </p:spPr>
        <p:txBody>
          <a:bodyPr lIns="0" tIns="0" rIns="0" bIns="0">
            <a:spAutoFit/>
          </a:bodyPr>
          <a:lstStyle/>
          <a:p>
            <a:pPr algn="r" fontAlgn="auto">
              <a:spcBef>
                <a:spcPts val="0"/>
              </a:spcBef>
              <a:spcAft>
                <a:spcPts val="300"/>
              </a:spcAft>
              <a:defRPr/>
            </a:pPr>
            <a:r>
              <a:rPr lang="en-US" sz="900">
                <a:solidFill>
                  <a:schemeClr val="bg1"/>
                </a:solidFill>
                <a:latin typeface="+mn-lt"/>
                <a:cs typeface="+mn-cs"/>
              </a:rPr>
              <a:t>White markers indicate position of Deloitte Drawing Guides</a:t>
            </a:r>
            <a:endParaRPr lang="en-US" sz="900" dirty="0">
              <a:solidFill>
                <a:schemeClr val="bg1"/>
              </a:solidFill>
              <a:latin typeface="+mn-lt"/>
              <a:cs typeface="+mn-cs"/>
            </a:endParaRPr>
          </a:p>
        </p:txBody>
      </p:sp>
      <p:sp>
        <p:nvSpPr>
          <p:cNvPr id="14" name="TextBox 13"/>
          <p:cNvSpPr txBox="1"/>
          <p:nvPr userDrawn="1"/>
        </p:nvSpPr>
        <p:spPr>
          <a:xfrm>
            <a:off x="-941388" y="896938"/>
            <a:ext cx="803275" cy="254000"/>
          </a:xfrm>
          <a:prstGeom prst="rect">
            <a:avLst/>
          </a:prstGeom>
          <a:noFill/>
        </p:spPr>
        <p:txBody>
          <a:bodyPr lIns="0" tIns="0" rIns="0" bIns="0">
            <a:spAutoFit/>
          </a:bodyPr>
          <a:lstStyle/>
          <a:p>
            <a:pPr algn="r" fontAlgn="auto">
              <a:spcBef>
                <a:spcPts val="0"/>
              </a:spcBef>
              <a:spcAft>
                <a:spcPts val="300"/>
              </a:spcAft>
              <a:defRPr/>
            </a:pPr>
            <a:r>
              <a:rPr lang="en-US" sz="700" dirty="0">
                <a:solidFill>
                  <a:schemeClr val="bg1"/>
                </a:solidFill>
                <a:latin typeface="+mn-lt"/>
                <a:cs typeface="+mn-cs"/>
              </a:rPr>
              <a:t>7.40 cm</a:t>
            </a:r>
          </a:p>
          <a:p>
            <a:pPr algn="r" fontAlgn="auto">
              <a:spcBef>
                <a:spcPts val="0"/>
              </a:spcBef>
              <a:spcAft>
                <a:spcPts val="300"/>
              </a:spcAft>
              <a:defRPr/>
            </a:pPr>
            <a:r>
              <a:rPr lang="en-US" sz="700" dirty="0">
                <a:solidFill>
                  <a:schemeClr val="bg1"/>
                </a:solidFill>
                <a:latin typeface="+mn-lt"/>
                <a:cs typeface="+mn-cs"/>
              </a:rPr>
              <a:t>2.91 Inches</a:t>
            </a:r>
          </a:p>
        </p:txBody>
      </p:sp>
      <p:sp>
        <p:nvSpPr>
          <p:cNvPr id="16" name="TextBox 15"/>
          <p:cNvSpPr txBox="1"/>
          <p:nvPr userDrawn="1"/>
        </p:nvSpPr>
        <p:spPr>
          <a:xfrm>
            <a:off x="-941388" y="1377950"/>
            <a:ext cx="803275" cy="254000"/>
          </a:xfrm>
          <a:prstGeom prst="rect">
            <a:avLst/>
          </a:prstGeom>
          <a:noFill/>
        </p:spPr>
        <p:txBody>
          <a:bodyPr lIns="0" tIns="0" rIns="0" bIns="0">
            <a:spAutoFit/>
          </a:bodyPr>
          <a:lstStyle/>
          <a:p>
            <a:pPr algn="r" fontAlgn="auto">
              <a:spcBef>
                <a:spcPts val="0"/>
              </a:spcBef>
              <a:spcAft>
                <a:spcPts val="300"/>
              </a:spcAft>
              <a:defRPr/>
            </a:pPr>
            <a:r>
              <a:rPr lang="en-US" sz="700" dirty="0">
                <a:solidFill>
                  <a:schemeClr val="bg1"/>
                </a:solidFill>
                <a:latin typeface="+mn-lt"/>
                <a:cs typeface="+mn-cs"/>
              </a:rPr>
              <a:t>6.00 cm</a:t>
            </a:r>
          </a:p>
          <a:p>
            <a:pPr algn="r" fontAlgn="auto">
              <a:spcBef>
                <a:spcPts val="0"/>
              </a:spcBef>
              <a:spcAft>
                <a:spcPts val="300"/>
              </a:spcAft>
              <a:defRPr/>
            </a:pPr>
            <a:r>
              <a:rPr lang="en-US" sz="700" dirty="0">
                <a:solidFill>
                  <a:schemeClr val="bg1"/>
                </a:solidFill>
                <a:latin typeface="+mn-lt"/>
                <a:cs typeface="+mn-cs"/>
              </a:rPr>
              <a:t>2.36 Inches</a:t>
            </a:r>
          </a:p>
        </p:txBody>
      </p:sp>
      <p:sp>
        <p:nvSpPr>
          <p:cNvPr id="17" name="TextBox 16"/>
          <p:cNvSpPr txBox="1"/>
          <p:nvPr userDrawn="1"/>
        </p:nvSpPr>
        <p:spPr>
          <a:xfrm>
            <a:off x="-941388" y="5921375"/>
            <a:ext cx="803275" cy="254000"/>
          </a:xfrm>
          <a:prstGeom prst="rect">
            <a:avLst/>
          </a:prstGeom>
          <a:noFill/>
        </p:spPr>
        <p:txBody>
          <a:bodyPr lIns="0" tIns="0" rIns="0" bIns="0" anchor="b">
            <a:spAutoFit/>
          </a:bodyPr>
          <a:lstStyle/>
          <a:p>
            <a:pPr algn="r" fontAlgn="auto">
              <a:spcBef>
                <a:spcPts val="0"/>
              </a:spcBef>
              <a:spcAft>
                <a:spcPts val="300"/>
              </a:spcAft>
              <a:defRPr/>
            </a:pPr>
            <a:r>
              <a:rPr lang="en-US" sz="700" dirty="0">
                <a:solidFill>
                  <a:schemeClr val="bg1"/>
                </a:solidFill>
                <a:latin typeface="+mn-lt"/>
                <a:cs typeface="+mn-cs"/>
              </a:rPr>
              <a:t>8.00 cm</a:t>
            </a:r>
          </a:p>
          <a:p>
            <a:pPr algn="r" fontAlgn="auto">
              <a:spcBef>
                <a:spcPts val="0"/>
              </a:spcBef>
              <a:spcAft>
                <a:spcPts val="300"/>
              </a:spcAft>
              <a:defRPr/>
            </a:pPr>
            <a:r>
              <a:rPr lang="en-US" sz="700" dirty="0">
                <a:solidFill>
                  <a:schemeClr val="bg1"/>
                </a:solidFill>
                <a:latin typeface="+mn-lt"/>
                <a:cs typeface="+mn-cs"/>
              </a:rPr>
              <a:t>3.15 Inches</a:t>
            </a:r>
          </a:p>
        </p:txBody>
      </p:sp>
      <p:sp>
        <p:nvSpPr>
          <p:cNvPr id="18" name="TextBox 17"/>
          <p:cNvSpPr txBox="1"/>
          <p:nvPr userDrawn="1"/>
        </p:nvSpPr>
        <p:spPr>
          <a:xfrm>
            <a:off x="358775" y="7067550"/>
            <a:ext cx="803275" cy="254000"/>
          </a:xfrm>
          <a:prstGeom prst="rect">
            <a:avLst/>
          </a:prstGeom>
          <a:noFill/>
        </p:spPr>
        <p:txBody>
          <a:bodyPr lIns="0" tIns="0" rIns="0" bIns="0">
            <a:spAutoFit/>
          </a:bodyPr>
          <a:lstStyle/>
          <a:p>
            <a:pPr fontAlgn="auto">
              <a:spcBef>
                <a:spcPts val="0"/>
              </a:spcBef>
              <a:spcAft>
                <a:spcPts val="300"/>
              </a:spcAft>
              <a:defRPr/>
            </a:pPr>
            <a:r>
              <a:rPr lang="en-US" sz="700" dirty="0">
                <a:solidFill>
                  <a:schemeClr val="bg1"/>
                </a:solidFill>
                <a:latin typeface="+mn-lt"/>
                <a:cs typeface="+mn-cs"/>
                <a:sym typeface="Wingdings" pitchFamily="2" charset="2"/>
              </a:rPr>
              <a:t></a:t>
            </a:r>
            <a:r>
              <a:rPr lang="en-US" sz="700" dirty="0">
                <a:solidFill>
                  <a:schemeClr val="bg1"/>
                </a:solidFill>
                <a:latin typeface="+mn-lt"/>
                <a:cs typeface="+mn-cs"/>
              </a:rPr>
              <a:t>11.70 cm</a:t>
            </a:r>
          </a:p>
          <a:p>
            <a:pPr fontAlgn="auto">
              <a:spcBef>
                <a:spcPts val="0"/>
              </a:spcBef>
              <a:spcAft>
                <a:spcPts val="300"/>
              </a:spcAft>
              <a:defRPr/>
            </a:pPr>
            <a:r>
              <a:rPr lang="en-US" sz="700" dirty="0">
                <a:solidFill>
                  <a:schemeClr val="bg1"/>
                </a:solidFill>
                <a:latin typeface="+mn-lt"/>
                <a:cs typeface="+mn-cs"/>
                <a:sym typeface="Wingdings" pitchFamily="2" charset="2"/>
              </a:rPr>
              <a:t> 4.61 inches</a:t>
            </a:r>
            <a:endParaRPr lang="en-US" sz="700" dirty="0">
              <a:solidFill>
                <a:schemeClr val="bg1"/>
              </a:solidFill>
              <a:latin typeface="+mn-lt"/>
              <a:cs typeface="+mn-cs"/>
            </a:endParaRPr>
          </a:p>
        </p:txBody>
      </p:sp>
      <p:sp>
        <p:nvSpPr>
          <p:cNvPr id="19" name="TextBox 18"/>
          <p:cNvSpPr txBox="1"/>
          <p:nvPr userDrawn="1"/>
        </p:nvSpPr>
        <p:spPr>
          <a:xfrm>
            <a:off x="3578225" y="7067550"/>
            <a:ext cx="803275" cy="254000"/>
          </a:xfrm>
          <a:prstGeom prst="rect">
            <a:avLst/>
          </a:prstGeom>
          <a:noFill/>
        </p:spPr>
        <p:txBody>
          <a:bodyPr lIns="0" tIns="0" rIns="0" bIns="0">
            <a:spAutoFit/>
          </a:bodyPr>
          <a:lstStyle/>
          <a:p>
            <a:pPr algn="r" fontAlgn="auto">
              <a:spcBef>
                <a:spcPts val="0"/>
              </a:spcBef>
              <a:spcAft>
                <a:spcPts val="300"/>
              </a:spcAft>
              <a:defRPr/>
            </a:pPr>
            <a:r>
              <a:rPr lang="en-US" sz="700" dirty="0">
                <a:solidFill>
                  <a:schemeClr val="bg1"/>
                </a:solidFill>
                <a:latin typeface="+mn-lt"/>
                <a:cs typeface="+mn-cs"/>
              </a:rPr>
              <a:t>0.50 cm </a:t>
            </a:r>
            <a:r>
              <a:rPr lang="en-US" sz="700" dirty="0">
                <a:solidFill>
                  <a:schemeClr val="bg1"/>
                </a:solidFill>
                <a:latin typeface="+mn-lt"/>
                <a:cs typeface="+mn-cs"/>
                <a:sym typeface="Wingdings" pitchFamily="2" charset="2"/>
              </a:rPr>
              <a:t></a:t>
            </a:r>
          </a:p>
          <a:p>
            <a:pPr algn="r" fontAlgn="auto">
              <a:spcBef>
                <a:spcPts val="0"/>
              </a:spcBef>
              <a:spcAft>
                <a:spcPts val="300"/>
              </a:spcAft>
              <a:defRPr/>
            </a:pPr>
            <a:r>
              <a:rPr lang="en-US" sz="700" dirty="0">
                <a:solidFill>
                  <a:schemeClr val="bg1"/>
                </a:solidFill>
                <a:latin typeface="+mn-lt"/>
                <a:cs typeface="+mn-cs"/>
                <a:sym typeface="Wingdings" pitchFamily="2" charset="2"/>
              </a:rPr>
              <a:t>0.2 inches </a:t>
            </a:r>
            <a:endParaRPr lang="en-US" sz="700" dirty="0">
              <a:solidFill>
                <a:schemeClr val="bg1"/>
              </a:solidFill>
              <a:latin typeface="+mn-lt"/>
              <a:cs typeface="+mn-cs"/>
            </a:endParaRPr>
          </a:p>
        </p:txBody>
      </p:sp>
      <p:sp>
        <p:nvSpPr>
          <p:cNvPr id="20" name="TextBox 19"/>
          <p:cNvSpPr txBox="1"/>
          <p:nvPr userDrawn="1"/>
        </p:nvSpPr>
        <p:spPr>
          <a:xfrm>
            <a:off x="4762500" y="7067550"/>
            <a:ext cx="803275" cy="254000"/>
          </a:xfrm>
          <a:prstGeom prst="rect">
            <a:avLst/>
          </a:prstGeom>
          <a:noFill/>
        </p:spPr>
        <p:txBody>
          <a:bodyPr lIns="0" tIns="0" rIns="0" bIns="0">
            <a:spAutoFit/>
          </a:bodyPr>
          <a:lstStyle/>
          <a:p>
            <a:pPr fontAlgn="auto">
              <a:spcBef>
                <a:spcPts val="0"/>
              </a:spcBef>
              <a:spcAft>
                <a:spcPts val="300"/>
              </a:spcAft>
              <a:buFont typeface="Wingdings"/>
              <a:buChar char="ß"/>
              <a:defRPr/>
            </a:pPr>
            <a:r>
              <a:rPr lang="en-US" sz="700" dirty="0">
                <a:solidFill>
                  <a:schemeClr val="bg1"/>
                </a:solidFill>
                <a:latin typeface="+mn-lt"/>
                <a:cs typeface="+mn-cs"/>
              </a:rPr>
              <a:t>0.50 cm</a:t>
            </a:r>
          </a:p>
          <a:p>
            <a:pPr fontAlgn="auto">
              <a:spcBef>
                <a:spcPts val="0"/>
              </a:spcBef>
              <a:spcAft>
                <a:spcPts val="300"/>
              </a:spcAft>
              <a:defRPr/>
            </a:pPr>
            <a:r>
              <a:rPr lang="en-US" sz="700" dirty="0">
                <a:solidFill>
                  <a:schemeClr val="bg1"/>
                </a:solidFill>
                <a:latin typeface="+mn-lt"/>
                <a:cs typeface="+mn-cs"/>
                <a:sym typeface="Wingdings" pitchFamily="2" charset="2"/>
              </a:rPr>
              <a:t> 0.2 inches</a:t>
            </a:r>
            <a:endParaRPr lang="en-US" sz="700" dirty="0">
              <a:solidFill>
                <a:schemeClr val="bg1"/>
              </a:solidFill>
              <a:latin typeface="+mn-lt"/>
              <a:cs typeface="+mn-cs"/>
            </a:endParaRPr>
          </a:p>
        </p:txBody>
      </p:sp>
      <p:sp>
        <p:nvSpPr>
          <p:cNvPr id="21" name="TextBox 20"/>
          <p:cNvSpPr txBox="1"/>
          <p:nvPr userDrawn="1"/>
        </p:nvSpPr>
        <p:spPr>
          <a:xfrm>
            <a:off x="7970838" y="7067550"/>
            <a:ext cx="803275" cy="254000"/>
          </a:xfrm>
          <a:prstGeom prst="rect">
            <a:avLst/>
          </a:prstGeom>
          <a:noFill/>
        </p:spPr>
        <p:txBody>
          <a:bodyPr lIns="0" tIns="0" rIns="0" bIns="0">
            <a:spAutoFit/>
          </a:bodyPr>
          <a:lstStyle/>
          <a:p>
            <a:pPr algn="r" fontAlgn="auto">
              <a:spcBef>
                <a:spcPts val="0"/>
              </a:spcBef>
              <a:spcAft>
                <a:spcPts val="300"/>
              </a:spcAft>
              <a:defRPr/>
            </a:pPr>
            <a:r>
              <a:rPr lang="en-US" sz="700" dirty="0">
                <a:solidFill>
                  <a:schemeClr val="bg1"/>
                </a:solidFill>
                <a:latin typeface="+mn-lt"/>
                <a:cs typeface="+mn-cs"/>
              </a:rPr>
              <a:t>11.70 cm </a:t>
            </a:r>
            <a:r>
              <a:rPr lang="en-US" sz="700" dirty="0">
                <a:solidFill>
                  <a:schemeClr val="bg1"/>
                </a:solidFill>
                <a:latin typeface="+mn-lt"/>
                <a:cs typeface="+mn-cs"/>
                <a:sym typeface="Wingdings" pitchFamily="2" charset="2"/>
              </a:rPr>
              <a:t></a:t>
            </a:r>
            <a:endParaRPr lang="en-US" sz="700" dirty="0">
              <a:solidFill>
                <a:schemeClr val="bg1"/>
              </a:solidFill>
              <a:latin typeface="+mn-lt"/>
              <a:cs typeface="+mn-cs"/>
            </a:endParaRPr>
          </a:p>
          <a:p>
            <a:pPr algn="r" fontAlgn="auto">
              <a:spcBef>
                <a:spcPts val="0"/>
              </a:spcBef>
              <a:spcAft>
                <a:spcPts val="300"/>
              </a:spcAft>
              <a:defRPr/>
            </a:pPr>
            <a:r>
              <a:rPr lang="en-US" sz="700" dirty="0">
                <a:solidFill>
                  <a:schemeClr val="bg1"/>
                </a:solidFill>
                <a:latin typeface="+mn-lt"/>
                <a:cs typeface="+mn-cs"/>
                <a:sym typeface="Wingdings" pitchFamily="2" charset="2"/>
              </a:rPr>
              <a:t> 4.61 inches </a:t>
            </a:r>
            <a:endParaRPr lang="en-US" sz="700" dirty="0">
              <a:solidFill>
                <a:schemeClr val="bg1"/>
              </a:solidFill>
              <a:latin typeface="+mn-lt"/>
              <a:cs typeface="+mn-cs"/>
            </a:endParaRPr>
          </a:p>
        </p:txBody>
      </p:sp>
      <p:cxnSp>
        <p:nvCxnSpPr>
          <p:cNvPr id="22" name="Straight Arrow Connector 21"/>
          <p:cNvCxnSpPr/>
          <p:nvPr userDrawn="1"/>
        </p:nvCxnSpPr>
        <p:spPr>
          <a:xfrm rot="5400000" flipH="1" flipV="1">
            <a:off x="-234157" y="1308894"/>
            <a:ext cx="92075" cy="1588"/>
          </a:xfrm>
          <a:prstGeom prst="straightConnector1">
            <a:avLst/>
          </a:prstGeom>
          <a:ln w="3175">
            <a:solidFill>
              <a:schemeClr val="bg1"/>
            </a:solidFill>
            <a:tailEnd type="arrow" w="med" len="sm"/>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userDrawn="1"/>
        </p:nvCxnSpPr>
        <p:spPr>
          <a:xfrm rot="5400000" flipH="1" flipV="1">
            <a:off x="-234157" y="812007"/>
            <a:ext cx="92075" cy="1588"/>
          </a:xfrm>
          <a:prstGeom prst="straightConnector1">
            <a:avLst/>
          </a:prstGeom>
          <a:ln w="3175">
            <a:solidFill>
              <a:schemeClr val="bg1"/>
            </a:solidFill>
            <a:tailEnd type="arrow" w="med" len="sm"/>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userDrawn="1"/>
        </p:nvCxnSpPr>
        <p:spPr>
          <a:xfrm rot="5400000" flipH="1" flipV="1">
            <a:off x="-234157" y="6241257"/>
            <a:ext cx="92075" cy="1588"/>
          </a:xfrm>
          <a:prstGeom prst="straightConnector1">
            <a:avLst/>
          </a:prstGeom>
          <a:ln w="3175">
            <a:solidFill>
              <a:schemeClr val="bg1"/>
            </a:solidFill>
            <a:headEnd type="arrow" w="med" len="sm"/>
            <a:tailEnd type="none" w="med" len="sm"/>
          </a:ln>
        </p:spPr>
        <p:style>
          <a:lnRef idx="1">
            <a:schemeClr val="accent1"/>
          </a:lnRef>
          <a:fillRef idx="0">
            <a:schemeClr val="accent1"/>
          </a:fillRef>
          <a:effectRef idx="0">
            <a:schemeClr val="accent1"/>
          </a:effectRef>
          <a:fontRef idx="minor">
            <a:schemeClr val="tx1"/>
          </a:fontRef>
        </p:style>
      </p:cxnSp>
      <p:sp>
        <p:nvSpPr>
          <p:cNvPr id="25" name="AutoShape 4"/>
          <p:cNvSpPr>
            <a:spLocks/>
          </p:cNvSpPr>
          <p:nvPr userDrawn="1"/>
        </p:nvSpPr>
        <p:spPr bwMode="gray">
          <a:xfrm>
            <a:off x="-1541463" y="0"/>
            <a:ext cx="1403350" cy="692150"/>
          </a:xfrm>
          <a:prstGeom prst="rect">
            <a:avLst/>
          </a:prstGeom>
          <a:noFill/>
          <a:ln w="12700" algn="ctr">
            <a:noFill/>
            <a:miter lim="800000"/>
            <a:headEnd/>
            <a:tailEnd/>
          </a:ln>
          <a:effectLst/>
        </p:spPr>
        <p:txBody>
          <a:bodyPr lIns="0" tIns="0" rIns="0" bIns="0">
            <a:spAutoFit/>
          </a:bodyPr>
          <a:lstStyle/>
          <a:p>
            <a:pPr fontAlgn="auto">
              <a:spcBef>
                <a:spcPts val="0"/>
              </a:spcBef>
              <a:spcAft>
                <a:spcPts val="0"/>
              </a:spcAft>
              <a:defRPr/>
            </a:pPr>
            <a:r>
              <a:rPr lang="en-US" sz="700" b="1" dirty="0">
                <a:solidFill>
                  <a:schemeClr val="bg1"/>
                </a:solidFill>
                <a:latin typeface="+mn-lt"/>
                <a:cs typeface="Arial" pitchFamily="34" charset="0"/>
              </a:rPr>
              <a:t>To view Deloitte drawing guides:</a:t>
            </a:r>
          </a:p>
          <a:p>
            <a:pPr fontAlgn="auto">
              <a:spcBef>
                <a:spcPts val="0"/>
              </a:spcBef>
              <a:spcAft>
                <a:spcPts val="0"/>
              </a:spcAft>
              <a:defRPr/>
            </a:pPr>
            <a:endParaRPr lang="en-US" sz="300" b="1" dirty="0">
              <a:solidFill>
                <a:schemeClr val="bg1"/>
              </a:solidFill>
              <a:latin typeface="+mn-lt"/>
              <a:cs typeface="Arial" pitchFamily="34" charset="0"/>
            </a:endParaRPr>
          </a:p>
          <a:p>
            <a:pPr marL="180975" indent="-180975" fontAlgn="auto">
              <a:spcBef>
                <a:spcPts val="0"/>
              </a:spcBef>
              <a:spcAft>
                <a:spcPts val="0"/>
              </a:spcAft>
              <a:buFont typeface="+mj-lt"/>
              <a:buAutoNum type="arabicPeriod"/>
              <a:defRPr/>
            </a:pPr>
            <a:r>
              <a:rPr lang="en-US" sz="700" dirty="0">
                <a:solidFill>
                  <a:schemeClr val="bg1"/>
                </a:solidFill>
                <a:latin typeface="+mn-lt"/>
                <a:cs typeface="Arial" pitchFamily="34" charset="0"/>
              </a:rPr>
              <a:t>Right-click on slide and select ’Grid and Guides...’</a:t>
            </a:r>
          </a:p>
          <a:p>
            <a:pPr marL="180975" indent="-180975" fontAlgn="auto">
              <a:spcBef>
                <a:spcPts val="0"/>
              </a:spcBef>
              <a:spcAft>
                <a:spcPts val="0"/>
              </a:spcAft>
              <a:buFont typeface="+mj-lt"/>
              <a:buAutoNum type="arabicPeriod"/>
              <a:defRPr/>
            </a:pPr>
            <a:r>
              <a:rPr lang="en-US" sz="700" dirty="0">
                <a:solidFill>
                  <a:schemeClr val="bg1"/>
                </a:solidFill>
                <a:latin typeface="+mn-lt"/>
                <a:cs typeface="Arial" pitchFamily="34" charset="0"/>
              </a:rPr>
              <a:t>Check ’Display drawing guides on screen’</a:t>
            </a:r>
          </a:p>
          <a:p>
            <a:pPr marL="180975" indent="-180975" fontAlgn="auto">
              <a:spcBef>
                <a:spcPts val="0"/>
              </a:spcBef>
              <a:spcAft>
                <a:spcPts val="0"/>
              </a:spcAft>
              <a:buFont typeface="+mj-lt"/>
              <a:buAutoNum type="arabicPeriod"/>
              <a:defRPr/>
            </a:pPr>
            <a:r>
              <a:rPr lang="en-US" sz="700" dirty="0">
                <a:solidFill>
                  <a:schemeClr val="bg1"/>
                </a:solidFill>
                <a:latin typeface="+mn-lt"/>
                <a:cs typeface="Arial" pitchFamily="34" charset="0"/>
              </a:rPr>
              <a:t>Select ’OK’</a:t>
            </a:r>
          </a:p>
        </p:txBody>
      </p:sp>
      <p:sp>
        <p:nvSpPr>
          <p:cNvPr id="2" name="Title 1"/>
          <p:cNvSpPr>
            <a:spLocks noGrp="1"/>
          </p:cNvSpPr>
          <p:nvPr>
            <p:ph type="title"/>
          </p:nvPr>
        </p:nvSpPr>
        <p:spPr>
          <a:xfrm>
            <a:off x="360000" y="395843"/>
            <a:ext cx="8424000" cy="369332"/>
          </a:xfrm>
        </p:spPr>
        <p:txBody>
          <a:bodyPr/>
          <a:lstStyle>
            <a:lvl1pPr>
              <a:defRPr>
                <a:solidFill>
                  <a:schemeClr val="tx2"/>
                </a:solidFill>
              </a:defRPr>
            </a:lvl1pPr>
          </a:lstStyle>
          <a:p>
            <a:r>
              <a:rPr lang="en-US" noProof="0" smtClean="0"/>
              <a:t>Click to edit Master title style</a:t>
            </a:r>
            <a:endParaRPr lang="en-US" noProof="0" dirty="0"/>
          </a:p>
        </p:txBody>
      </p:sp>
      <p:sp>
        <p:nvSpPr>
          <p:cNvPr id="15" name="Subtitle1"/>
          <p:cNvSpPr>
            <a:spLocks noGrp="1"/>
          </p:cNvSpPr>
          <p:nvPr>
            <p:ph type="body" idx="13"/>
          </p:nvPr>
        </p:nvSpPr>
        <p:spPr>
          <a:xfrm>
            <a:off x="358775" y="765175"/>
            <a:ext cx="8424000" cy="307777"/>
          </a:xfrm>
        </p:spPr>
        <p:txBody>
          <a:bodyPr rtlCol="0">
            <a:spAutoFit/>
          </a:bodyPr>
          <a:lstStyle>
            <a:lvl1pPr marL="0" indent="0" algn="l" defTabSz="914400" rtl="0" eaLnBrk="1" latinLnBrk="0" hangingPunct="1">
              <a:spcBef>
                <a:spcPct val="0"/>
              </a:spcBef>
              <a:buNone/>
              <a:defRPr lang="en-US" sz="2000" b="0" kern="1200" dirty="0" smtClean="0">
                <a:solidFill>
                  <a:schemeClr val="tx2"/>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38" name="Content Placeholder 2"/>
          <p:cNvSpPr>
            <a:spLocks noGrp="1"/>
          </p:cNvSpPr>
          <p:nvPr>
            <p:ph idx="1"/>
          </p:nvPr>
        </p:nvSpPr>
        <p:spPr>
          <a:xfrm>
            <a:off x="358775" y="1268413"/>
            <a:ext cx="4033838" cy="5040312"/>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39" name="Content Placeholder 2"/>
          <p:cNvSpPr>
            <a:spLocks noGrp="1"/>
          </p:cNvSpPr>
          <p:nvPr>
            <p:ph idx="14"/>
          </p:nvPr>
        </p:nvSpPr>
        <p:spPr>
          <a:xfrm>
            <a:off x="4751387" y="1268413"/>
            <a:ext cx="4033838" cy="5040312"/>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26" name="Footer Placeholder 4"/>
          <p:cNvSpPr>
            <a:spLocks noGrp="1"/>
          </p:cNvSpPr>
          <p:nvPr>
            <p:ph type="ftr" sz="quarter" idx="15"/>
          </p:nvPr>
        </p:nvSpPr>
        <p:spPr>
          <a:xfrm>
            <a:off x="720725" y="6597650"/>
            <a:ext cx="3671888" cy="125413"/>
          </a:xfrm>
          <a:prstGeom prst="rect">
            <a:avLst/>
          </a:prstGeom>
        </p:spPr>
        <p:txBody>
          <a:bodyPr vert="horz" wrap="none" lIns="0" tIns="0" rIns="0" bIns="0" rtlCol="0" anchor="b" anchorCtr="0">
            <a:noAutofit/>
          </a:bodyPr>
          <a:lstStyle>
            <a:lvl1pPr algn="l" fontAlgn="auto">
              <a:spcBef>
                <a:spcPts val="0"/>
              </a:spcBef>
              <a:spcAft>
                <a:spcPts val="0"/>
              </a:spcAft>
              <a:defRPr sz="1000">
                <a:solidFill>
                  <a:schemeClr val="tx2"/>
                </a:solidFill>
                <a:latin typeface="+mn-lt"/>
                <a:cs typeface="+mn-cs"/>
              </a:defRPr>
            </a:lvl1pPr>
          </a:lstStyle>
          <a:p>
            <a:pPr>
              <a:defRPr/>
            </a:pPr>
            <a:r>
              <a:rPr lang="en-US"/>
              <a:t>Deloitte</a:t>
            </a:r>
          </a:p>
        </p:txBody>
      </p:sp>
      <p:sp>
        <p:nvSpPr>
          <p:cNvPr id="27" name="Slide Number Placeholder 5"/>
          <p:cNvSpPr>
            <a:spLocks noGrp="1"/>
          </p:cNvSpPr>
          <p:nvPr>
            <p:ph type="sldNum" sz="quarter" idx="16"/>
          </p:nvPr>
        </p:nvSpPr>
        <p:spPr>
          <a:xfrm>
            <a:off x="358775" y="6597650"/>
            <a:ext cx="360363" cy="125413"/>
          </a:xfrm>
          <a:prstGeom prst="rect">
            <a:avLst/>
          </a:prstGeom>
        </p:spPr>
        <p:txBody>
          <a:bodyPr vert="horz" lIns="0" tIns="0" rIns="0" bIns="0" rtlCol="0" anchor="b" anchorCtr="0">
            <a:noAutofit/>
          </a:bodyPr>
          <a:lstStyle>
            <a:lvl1pPr algn="l" fontAlgn="auto">
              <a:spcBef>
                <a:spcPts val="0"/>
              </a:spcBef>
              <a:spcAft>
                <a:spcPts val="0"/>
              </a:spcAft>
              <a:defRPr sz="1000" b="1">
                <a:solidFill>
                  <a:schemeClr val="tx2"/>
                </a:solidFill>
                <a:latin typeface="+mn-lt"/>
                <a:cs typeface="+mn-cs"/>
              </a:defRPr>
            </a:lvl1pPr>
          </a:lstStyle>
          <a:p>
            <a:pPr>
              <a:defRPr/>
            </a:pPr>
            <a:fld id="{93680FFF-669D-4769-9787-08EFFA3FC6D0}" type="slidenum">
              <a:rPr lang="en-US"/>
              <a:pPr>
                <a:defRPr/>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hree column with title and subtitle">
    <p:spTree>
      <p:nvGrpSpPr>
        <p:cNvPr id="1" name=""/>
        <p:cNvGrpSpPr/>
        <p:nvPr/>
      </p:nvGrpSpPr>
      <p:grpSpPr>
        <a:xfrm>
          <a:off x="0" y="0"/>
          <a:ext cx="0" cy="0"/>
          <a:chOff x="0" y="0"/>
          <a:chExt cx="0" cy="0"/>
        </a:xfrm>
      </p:grpSpPr>
      <p:cxnSp>
        <p:nvCxnSpPr>
          <p:cNvPr id="7" name="Straight Arrow Connector 6"/>
          <p:cNvCxnSpPr/>
          <p:nvPr userDrawn="1"/>
        </p:nvCxnSpPr>
        <p:spPr>
          <a:xfrm>
            <a:off x="-858838" y="6303963"/>
            <a:ext cx="720725" cy="1587"/>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userDrawn="1"/>
        </p:nvCxnSpPr>
        <p:spPr>
          <a:xfrm>
            <a:off x="354013" y="7010400"/>
            <a:ext cx="0" cy="360363"/>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userDrawn="1"/>
        </p:nvCxnSpPr>
        <p:spPr>
          <a:xfrm>
            <a:off x="8777288" y="7010400"/>
            <a:ext cx="0" cy="360363"/>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userDrawn="1"/>
        </p:nvCxnSpPr>
        <p:spPr>
          <a:xfrm>
            <a:off x="-858838" y="1258888"/>
            <a:ext cx="720725" cy="1587"/>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userDrawn="1"/>
        </p:nvCxnSpPr>
        <p:spPr>
          <a:xfrm>
            <a:off x="-858838" y="763588"/>
            <a:ext cx="720725" cy="1587"/>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817688" y="6581775"/>
            <a:ext cx="1679575" cy="276225"/>
          </a:xfrm>
          <a:prstGeom prst="rect">
            <a:avLst/>
          </a:prstGeom>
          <a:noFill/>
        </p:spPr>
        <p:txBody>
          <a:bodyPr lIns="0" tIns="0" rIns="0" bIns="0">
            <a:spAutoFit/>
          </a:bodyPr>
          <a:lstStyle/>
          <a:p>
            <a:pPr algn="r" fontAlgn="auto">
              <a:spcBef>
                <a:spcPts val="0"/>
              </a:spcBef>
              <a:spcAft>
                <a:spcPts val="300"/>
              </a:spcAft>
              <a:defRPr/>
            </a:pPr>
            <a:r>
              <a:rPr lang="en-US" sz="900">
                <a:solidFill>
                  <a:schemeClr val="bg1"/>
                </a:solidFill>
                <a:latin typeface="+mn-lt"/>
                <a:cs typeface="+mn-cs"/>
              </a:rPr>
              <a:t>White markers indicate position of Deloitte Drawing Guides</a:t>
            </a:r>
            <a:endParaRPr lang="en-US" sz="900" dirty="0">
              <a:solidFill>
                <a:schemeClr val="bg1"/>
              </a:solidFill>
              <a:latin typeface="+mn-lt"/>
              <a:cs typeface="+mn-cs"/>
            </a:endParaRPr>
          </a:p>
        </p:txBody>
      </p:sp>
      <p:sp>
        <p:nvSpPr>
          <p:cNvPr id="13" name="TextBox 12"/>
          <p:cNvSpPr txBox="1"/>
          <p:nvPr userDrawn="1"/>
        </p:nvSpPr>
        <p:spPr>
          <a:xfrm>
            <a:off x="-941388" y="896938"/>
            <a:ext cx="803275" cy="254000"/>
          </a:xfrm>
          <a:prstGeom prst="rect">
            <a:avLst/>
          </a:prstGeom>
          <a:noFill/>
        </p:spPr>
        <p:txBody>
          <a:bodyPr lIns="0" tIns="0" rIns="0" bIns="0">
            <a:spAutoFit/>
          </a:bodyPr>
          <a:lstStyle/>
          <a:p>
            <a:pPr algn="r" fontAlgn="auto">
              <a:spcBef>
                <a:spcPts val="0"/>
              </a:spcBef>
              <a:spcAft>
                <a:spcPts val="300"/>
              </a:spcAft>
              <a:defRPr/>
            </a:pPr>
            <a:r>
              <a:rPr lang="en-US" sz="700" dirty="0">
                <a:solidFill>
                  <a:schemeClr val="bg1"/>
                </a:solidFill>
                <a:latin typeface="+mn-lt"/>
                <a:cs typeface="+mn-cs"/>
              </a:rPr>
              <a:t>7.40 cm</a:t>
            </a:r>
          </a:p>
          <a:p>
            <a:pPr algn="r" fontAlgn="auto">
              <a:spcBef>
                <a:spcPts val="0"/>
              </a:spcBef>
              <a:spcAft>
                <a:spcPts val="300"/>
              </a:spcAft>
              <a:defRPr/>
            </a:pPr>
            <a:r>
              <a:rPr lang="en-US" sz="700" dirty="0">
                <a:solidFill>
                  <a:schemeClr val="bg1"/>
                </a:solidFill>
                <a:latin typeface="+mn-lt"/>
                <a:cs typeface="+mn-cs"/>
              </a:rPr>
              <a:t>2.91 Inches</a:t>
            </a:r>
          </a:p>
        </p:txBody>
      </p:sp>
      <p:sp>
        <p:nvSpPr>
          <p:cNvPr id="14" name="TextBox 13"/>
          <p:cNvSpPr txBox="1"/>
          <p:nvPr userDrawn="1"/>
        </p:nvSpPr>
        <p:spPr>
          <a:xfrm>
            <a:off x="-941388" y="1377950"/>
            <a:ext cx="803275" cy="254000"/>
          </a:xfrm>
          <a:prstGeom prst="rect">
            <a:avLst/>
          </a:prstGeom>
          <a:noFill/>
        </p:spPr>
        <p:txBody>
          <a:bodyPr lIns="0" tIns="0" rIns="0" bIns="0">
            <a:spAutoFit/>
          </a:bodyPr>
          <a:lstStyle/>
          <a:p>
            <a:pPr algn="r" fontAlgn="auto">
              <a:spcBef>
                <a:spcPts val="0"/>
              </a:spcBef>
              <a:spcAft>
                <a:spcPts val="300"/>
              </a:spcAft>
              <a:defRPr/>
            </a:pPr>
            <a:r>
              <a:rPr lang="en-US" sz="700" dirty="0">
                <a:solidFill>
                  <a:schemeClr val="bg1"/>
                </a:solidFill>
                <a:latin typeface="+mn-lt"/>
                <a:cs typeface="+mn-cs"/>
              </a:rPr>
              <a:t>6.00 cm</a:t>
            </a:r>
          </a:p>
          <a:p>
            <a:pPr algn="r" fontAlgn="auto">
              <a:spcBef>
                <a:spcPts val="0"/>
              </a:spcBef>
              <a:spcAft>
                <a:spcPts val="300"/>
              </a:spcAft>
              <a:defRPr/>
            </a:pPr>
            <a:r>
              <a:rPr lang="en-US" sz="700" dirty="0">
                <a:solidFill>
                  <a:schemeClr val="bg1"/>
                </a:solidFill>
                <a:latin typeface="+mn-lt"/>
                <a:cs typeface="+mn-cs"/>
              </a:rPr>
              <a:t>2.36 Inches</a:t>
            </a:r>
          </a:p>
        </p:txBody>
      </p:sp>
      <p:sp>
        <p:nvSpPr>
          <p:cNvPr id="15" name="TextBox 14"/>
          <p:cNvSpPr txBox="1"/>
          <p:nvPr userDrawn="1"/>
        </p:nvSpPr>
        <p:spPr>
          <a:xfrm>
            <a:off x="-941388" y="5921375"/>
            <a:ext cx="803275" cy="254000"/>
          </a:xfrm>
          <a:prstGeom prst="rect">
            <a:avLst/>
          </a:prstGeom>
          <a:noFill/>
        </p:spPr>
        <p:txBody>
          <a:bodyPr lIns="0" tIns="0" rIns="0" bIns="0" anchor="b">
            <a:spAutoFit/>
          </a:bodyPr>
          <a:lstStyle/>
          <a:p>
            <a:pPr algn="r" fontAlgn="auto">
              <a:spcBef>
                <a:spcPts val="0"/>
              </a:spcBef>
              <a:spcAft>
                <a:spcPts val="300"/>
              </a:spcAft>
              <a:defRPr/>
            </a:pPr>
            <a:r>
              <a:rPr lang="en-US" sz="700" dirty="0">
                <a:solidFill>
                  <a:schemeClr val="bg1"/>
                </a:solidFill>
                <a:latin typeface="+mn-lt"/>
                <a:cs typeface="+mn-cs"/>
              </a:rPr>
              <a:t>8.00 cm</a:t>
            </a:r>
          </a:p>
          <a:p>
            <a:pPr algn="r" fontAlgn="auto">
              <a:spcBef>
                <a:spcPts val="0"/>
              </a:spcBef>
              <a:spcAft>
                <a:spcPts val="300"/>
              </a:spcAft>
              <a:defRPr/>
            </a:pPr>
            <a:r>
              <a:rPr lang="en-US" sz="700" dirty="0">
                <a:solidFill>
                  <a:schemeClr val="bg1"/>
                </a:solidFill>
                <a:latin typeface="+mn-lt"/>
                <a:cs typeface="+mn-cs"/>
              </a:rPr>
              <a:t>3.15 Inches</a:t>
            </a:r>
          </a:p>
        </p:txBody>
      </p:sp>
      <p:sp>
        <p:nvSpPr>
          <p:cNvPr id="17" name="TextBox 16"/>
          <p:cNvSpPr txBox="1"/>
          <p:nvPr userDrawn="1"/>
        </p:nvSpPr>
        <p:spPr>
          <a:xfrm>
            <a:off x="358775" y="7067550"/>
            <a:ext cx="803275" cy="254000"/>
          </a:xfrm>
          <a:prstGeom prst="rect">
            <a:avLst/>
          </a:prstGeom>
          <a:noFill/>
        </p:spPr>
        <p:txBody>
          <a:bodyPr lIns="0" tIns="0" rIns="0" bIns="0">
            <a:spAutoFit/>
          </a:bodyPr>
          <a:lstStyle/>
          <a:p>
            <a:pPr fontAlgn="auto">
              <a:spcBef>
                <a:spcPts val="0"/>
              </a:spcBef>
              <a:spcAft>
                <a:spcPts val="300"/>
              </a:spcAft>
              <a:defRPr/>
            </a:pPr>
            <a:r>
              <a:rPr lang="en-US" sz="700" dirty="0">
                <a:solidFill>
                  <a:schemeClr val="bg1"/>
                </a:solidFill>
                <a:latin typeface="+mn-lt"/>
                <a:cs typeface="+mn-cs"/>
                <a:sym typeface="Wingdings" pitchFamily="2" charset="2"/>
              </a:rPr>
              <a:t></a:t>
            </a:r>
            <a:r>
              <a:rPr lang="en-US" sz="700" dirty="0">
                <a:solidFill>
                  <a:schemeClr val="bg1"/>
                </a:solidFill>
                <a:latin typeface="+mn-lt"/>
                <a:cs typeface="+mn-cs"/>
              </a:rPr>
              <a:t>11.70 cm</a:t>
            </a:r>
          </a:p>
          <a:p>
            <a:pPr fontAlgn="auto">
              <a:spcBef>
                <a:spcPts val="0"/>
              </a:spcBef>
              <a:spcAft>
                <a:spcPts val="300"/>
              </a:spcAft>
              <a:defRPr/>
            </a:pPr>
            <a:r>
              <a:rPr lang="en-US" sz="700" dirty="0">
                <a:solidFill>
                  <a:schemeClr val="bg1"/>
                </a:solidFill>
                <a:latin typeface="+mn-lt"/>
                <a:cs typeface="+mn-cs"/>
                <a:sym typeface="Wingdings" pitchFamily="2" charset="2"/>
              </a:rPr>
              <a:t> 4.61 inches</a:t>
            </a:r>
            <a:endParaRPr lang="en-US" sz="700" dirty="0">
              <a:solidFill>
                <a:schemeClr val="bg1"/>
              </a:solidFill>
              <a:latin typeface="+mn-lt"/>
              <a:cs typeface="+mn-cs"/>
            </a:endParaRPr>
          </a:p>
        </p:txBody>
      </p:sp>
      <p:sp>
        <p:nvSpPr>
          <p:cNvPr id="18" name="TextBox 17"/>
          <p:cNvSpPr txBox="1"/>
          <p:nvPr userDrawn="1"/>
        </p:nvSpPr>
        <p:spPr>
          <a:xfrm>
            <a:off x="7970838" y="7067550"/>
            <a:ext cx="803275" cy="254000"/>
          </a:xfrm>
          <a:prstGeom prst="rect">
            <a:avLst/>
          </a:prstGeom>
          <a:noFill/>
        </p:spPr>
        <p:txBody>
          <a:bodyPr lIns="0" tIns="0" rIns="0" bIns="0">
            <a:spAutoFit/>
          </a:bodyPr>
          <a:lstStyle/>
          <a:p>
            <a:pPr algn="r" fontAlgn="auto">
              <a:spcBef>
                <a:spcPts val="0"/>
              </a:spcBef>
              <a:spcAft>
                <a:spcPts val="300"/>
              </a:spcAft>
              <a:defRPr/>
            </a:pPr>
            <a:r>
              <a:rPr lang="en-US" sz="700" dirty="0">
                <a:solidFill>
                  <a:schemeClr val="bg1"/>
                </a:solidFill>
                <a:latin typeface="+mn-lt"/>
                <a:cs typeface="+mn-cs"/>
              </a:rPr>
              <a:t>11.70 cm </a:t>
            </a:r>
            <a:r>
              <a:rPr lang="en-US" sz="700" dirty="0">
                <a:solidFill>
                  <a:schemeClr val="bg1"/>
                </a:solidFill>
                <a:latin typeface="+mn-lt"/>
                <a:cs typeface="+mn-cs"/>
                <a:sym typeface="Wingdings" pitchFamily="2" charset="2"/>
              </a:rPr>
              <a:t></a:t>
            </a:r>
            <a:endParaRPr lang="en-US" sz="700" dirty="0">
              <a:solidFill>
                <a:schemeClr val="bg1"/>
              </a:solidFill>
              <a:latin typeface="+mn-lt"/>
              <a:cs typeface="+mn-cs"/>
            </a:endParaRPr>
          </a:p>
          <a:p>
            <a:pPr algn="r" fontAlgn="auto">
              <a:spcBef>
                <a:spcPts val="0"/>
              </a:spcBef>
              <a:spcAft>
                <a:spcPts val="300"/>
              </a:spcAft>
              <a:defRPr/>
            </a:pPr>
            <a:r>
              <a:rPr lang="en-US" sz="700" dirty="0">
                <a:solidFill>
                  <a:schemeClr val="bg1"/>
                </a:solidFill>
                <a:latin typeface="+mn-lt"/>
                <a:cs typeface="+mn-cs"/>
                <a:sym typeface="Wingdings" pitchFamily="2" charset="2"/>
              </a:rPr>
              <a:t> 4.61 inches </a:t>
            </a:r>
            <a:endParaRPr lang="en-US" sz="700" dirty="0">
              <a:solidFill>
                <a:schemeClr val="bg1"/>
              </a:solidFill>
              <a:latin typeface="+mn-lt"/>
              <a:cs typeface="+mn-cs"/>
            </a:endParaRPr>
          </a:p>
        </p:txBody>
      </p:sp>
      <p:cxnSp>
        <p:nvCxnSpPr>
          <p:cNvPr id="19" name="Straight Arrow Connector 18"/>
          <p:cNvCxnSpPr/>
          <p:nvPr userDrawn="1"/>
        </p:nvCxnSpPr>
        <p:spPr>
          <a:xfrm rot="5400000" flipH="1" flipV="1">
            <a:off x="-234157" y="1308894"/>
            <a:ext cx="92075" cy="1588"/>
          </a:xfrm>
          <a:prstGeom prst="straightConnector1">
            <a:avLst/>
          </a:prstGeom>
          <a:ln w="3175">
            <a:solidFill>
              <a:schemeClr val="bg1"/>
            </a:solidFill>
            <a:tailEnd type="arrow" w="med" len="sm"/>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userDrawn="1"/>
        </p:nvCxnSpPr>
        <p:spPr>
          <a:xfrm rot="5400000" flipH="1" flipV="1">
            <a:off x="-234157" y="812007"/>
            <a:ext cx="92075" cy="1588"/>
          </a:xfrm>
          <a:prstGeom prst="straightConnector1">
            <a:avLst/>
          </a:prstGeom>
          <a:ln w="3175">
            <a:solidFill>
              <a:schemeClr val="bg1"/>
            </a:solidFill>
            <a:tailEnd type="arrow" w="med" len="sm"/>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userDrawn="1"/>
        </p:nvCxnSpPr>
        <p:spPr>
          <a:xfrm rot="5400000" flipH="1" flipV="1">
            <a:off x="-234157" y="6241257"/>
            <a:ext cx="92075" cy="1588"/>
          </a:xfrm>
          <a:prstGeom prst="straightConnector1">
            <a:avLst/>
          </a:prstGeom>
          <a:ln w="3175">
            <a:solidFill>
              <a:schemeClr val="bg1"/>
            </a:solidFill>
            <a:headEnd type="arrow" w="med" len="sm"/>
            <a:tailEnd type="none" w="med" len="sm"/>
          </a:ln>
        </p:spPr>
        <p:style>
          <a:lnRef idx="1">
            <a:schemeClr val="accent1"/>
          </a:lnRef>
          <a:fillRef idx="0">
            <a:schemeClr val="accent1"/>
          </a:fillRef>
          <a:effectRef idx="0">
            <a:schemeClr val="accent1"/>
          </a:effectRef>
          <a:fontRef idx="minor">
            <a:schemeClr val="tx1"/>
          </a:fontRef>
        </p:style>
      </p:cxnSp>
      <p:sp>
        <p:nvSpPr>
          <p:cNvPr id="22" name="AutoShape 4"/>
          <p:cNvSpPr>
            <a:spLocks/>
          </p:cNvSpPr>
          <p:nvPr userDrawn="1"/>
        </p:nvSpPr>
        <p:spPr bwMode="gray">
          <a:xfrm>
            <a:off x="-1541463" y="0"/>
            <a:ext cx="1403350" cy="692150"/>
          </a:xfrm>
          <a:prstGeom prst="rect">
            <a:avLst/>
          </a:prstGeom>
          <a:noFill/>
          <a:ln w="12700" algn="ctr">
            <a:noFill/>
            <a:miter lim="800000"/>
            <a:headEnd/>
            <a:tailEnd/>
          </a:ln>
          <a:effectLst/>
        </p:spPr>
        <p:txBody>
          <a:bodyPr lIns="0" tIns="0" rIns="0" bIns="0">
            <a:spAutoFit/>
          </a:bodyPr>
          <a:lstStyle/>
          <a:p>
            <a:pPr fontAlgn="auto">
              <a:spcBef>
                <a:spcPts val="0"/>
              </a:spcBef>
              <a:spcAft>
                <a:spcPts val="0"/>
              </a:spcAft>
              <a:defRPr/>
            </a:pPr>
            <a:r>
              <a:rPr lang="en-US" sz="700" b="1" dirty="0">
                <a:solidFill>
                  <a:schemeClr val="bg1"/>
                </a:solidFill>
                <a:latin typeface="+mn-lt"/>
                <a:cs typeface="Arial" pitchFamily="34" charset="0"/>
              </a:rPr>
              <a:t>To view Deloitte drawing guides:</a:t>
            </a:r>
          </a:p>
          <a:p>
            <a:pPr fontAlgn="auto">
              <a:spcBef>
                <a:spcPts val="0"/>
              </a:spcBef>
              <a:spcAft>
                <a:spcPts val="0"/>
              </a:spcAft>
              <a:defRPr/>
            </a:pPr>
            <a:endParaRPr lang="en-US" sz="300" b="1" dirty="0">
              <a:solidFill>
                <a:schemeClr val="bg1"/>
              </a:solidFill>
              <a:latin typeface="+mn-lt"/>
              <a:cs typeface="Arial" pitchFamily="34" charset="0"/>
            </a:endParaRPr>
          </a:p>
          <a:p>
            <a:pPr marL="180975" indent="-180975" fontAlgn="auto">
              <a:spcBef>
                <a:spcPts val="0"/>
              </a:spcBef>
              <a:spcAft>
                <a:spcPts val="0"/>
              </a:spcAft>
              <a:buFont typeface="+mj-lt"/>
              <a:buAutoNum type="arabicPeriod"/>
              <a:defRPr/>
            </a:pPr>
            <a:r>
              <a:rPr lang="en-US" sz="700" dirty="0">
                <a:solidFill>
                  <a:schemeClr val="bg1"/>
                </a:solidFill>
                <a:latin typeface="+mn-lt"/>
                <a:cs typeface="Arial" pitchFamily="34" charset="0"/>
              </a:rPr>
              <a:t>Right-click on slide and select ’Grid and Guides...’</a:t>
            </a:r>
          </a:p>
          <a:p>
            <a:pPr marL="180975" indent="-180975" fontAlgn="auto">
              <a:spcBef>
                <a:spcPts val="0"/>
              </a:spcBef>
              <a:spcAft>
                <a:spcPts val="0"/>
              </a:spcAft>
              <a:buFont typeface="+mj-lt"/>
              <a:buAutoNum type="arabicPeriod"/>
              <a:defRPr/>
            </a:pPr>
            <a:r>
              <a:rPr lang="en-US" sz="700" dirty="0">
                <a:solidFill>
                  <a:schemeClr val="bg1"/>
                </a:solidFill>
                <a:latin typeface="+mn-lt"/>
                <a:cs typeface="Arial" pitchFamily="34" charset="0"/>
              </a:rPr>
              <a:t>Check ’Display drawing guides on screen’</a:t>
            </a:r>
          </a:p>
          <a:p>
            <a:pPr marL="180975" indent="-180975" fontAlgn="auto">
              <a:spcBef>
                <a:spcPts val="0"/>
              </a:spcBef>
              <a:spcAft>
                <a:spcPts val="0"/>
              </a:spcAft>
              <a:buFont typeface="+mj-lt"/>
              <a:buAutoNum type="arabicPeriod"/>
              <a:defRPr/>
            </a:pPr>
            <a:r>
              <a:rPr lang="en-US" sz="700" dirty="0">
                <a:solidFill>
                  <a:schemeClr val="bg1"/>
                </a:solidFill>
                <a:latin typeface="+mn-lt"/>
                <a:cs typeface="Arial" pitchFamily="34" charset="0"/>
              </a:rPr>
              <a:t>Select ’OK’</a:t>
            </a:r>
          </a:p>
        </p:txBody>
      </p:sp>
      <p:sp>
        <p:nvSpPr>
          <p:cNvPr id="2" name="Title 1"/>
          <p:cNvSpPr>
            <a:spLocks noGrp="1"/>
          </p:cNvSpPr>
          <p:nvPr>
            <p:ph type="title"/>
          </p:nvPr>
        </p:nvSpPr>
        <p:spPr>
          <a:xfrm>
            <a:off x="360000" y="395843"/>
            <a:ext cx="8424000" cy="369332"/>
          </a:xfrm>
        </p:spPr>
        <p:txBody>
          <a:bodyPr/>
          <a:lstStyle>
            <a:lvl1pPr>
              <a:defRPr>
                <a:solidFill>
                  <a:schemeClr val="tx2"/>
                </a:solidFill>
              </a:defRPr>
            </a:lvl1pPr>
          </a:lstStyle>
          <a:p>
            <a:r>
              <a:rPr lang="en-US" noProof="0" smtClean="0"/>
              <a:t>Click to edit Master title style</a:t>
            </a:r>
            <a:endParaRPr lang="en-US" noProof="0" dirty="0"/>
          </a:p>
        </p:txBody>
      </p:sp>
      <p:sp>
        <p:nvSpPr>
          <p:cNvPr id="16" name="Subtitle2"/>
          <p:cNvSpPr>
            <a:spLocks noGrp="1"/>
          </p:cNvSpPr>
          <p:nvPr>
            <p:ph type="body" idx="14"/>
          </p:nvPr>
        </p:nvSpPr>
        <p:spPr>
          <a:xfrm>
            <a:off x="358775" y="765175"/>
            <a:ext cx="8424000" cy="307777"/>
          </a:xfrm>
        </p:spPr>
        <p:txBody>
          <a:bodyPr rtlCol="0">
            <a:spAutoFit/>
          </a:bodyPr>
          <a:lstStyle>
            <a:lvl1pPr marL="0" indent="0" algn="l" defTabSz="914400" rtl="0" eaLnBrk="1" latinLnBrk="0" hangingPunct="1">
              <a:spcBef>
                <a:spcPct val="0"/>
              </a:spcBef>
              <a:buNone/>
              <a:defRPr lang="en-US" sz="2000" b="0" kern="1200" dirty="0" smtClean="0">
                <a:solidFill>
                  <a:schemeClr val="tx2"/>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38" name="Content Placeholder 2"/>
          <p:cNvSpPr>
            <a:spLocks noGrp="1"/>
          </p:cNvSpPr>
          <p:nvPr>
            <p:ph idx="15"/>
          </p:nvPr>
        </p:nvSpPr>
        <p:spPr>
          <a:xfrm>
            <a:off x="358775" y="1268413"/>
            <a:ext cx="2689200" cy="5040312"/>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39" name="Content Placeholder 2"/>
          <p:cNvSpPr>
            <a:spLocks noGrp="1"/>
          </p:cNvSpPr>
          <p:nvPr>
            <p:ph idx="16"/>
          </p:nvPr>
        </p:nvSpPr>
        <p:spPr>
          <a:xfrm>
            <a:off x="3227400" y="1268413"/>
            <a:ext cx="2689200" cy="5040312"/>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40" name="Content Placeholder 2"/>
          <p:cNvSpPr>
            <a:spLocks noGrp="1"/>
          </p:cNvSpPr>
          <p:nvPr>
            <p:ph idx="17"/>
          </p:nvPr>
        </p:nvSpPr>
        <p:spPr>
          <a:xfrm>
            <a:off x="6096025" y="1268413"/>
            <a:ext cx="2689200" cy="5040312"/>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23" name="Footer Placeholder 4"/>
          <p:cNvSpPr>
            <a:spLocks noGrp="1"/>
          </p:cNvSpPr>
          <p:nvPr>
            <p:ph type="ftr" sz="quarter" idx="18"/>
          </p:nvPr>
        </p:nvSpPr>
        <p:spPr>
          <a:xfrm>
            <a:off x="720725" y="6597650"/>
            <a:ext cx="3671888" cy="125413"/>
          </a:xfrm>
          <a:prstGeom prst="rect">
            <a:avLst/>
          </a:prstGeom>
        </p:spPr>
        <p:txBody>
          <a:bodyPr vert="horz" wrap="none" lIns="0" tIns="0" rIns="0" bIns="0" rtlCol="0" anchor="b" anchorCtr="0">
            <a:noAutofit/>
          </a:bodyPr>
          <a:lstStyle>
            <a:lvl1pPr algn="l" fontAlgn="auto">
              <a:spcBef>
                <a:spcPts val="0"/>
              </a:spcBef>
              <a:spcAft>
                <a:spcPts val="0"/>
              </a:spcAft>
              <a:defRPr sz="1000">
                <a:solidFill>
                  <a:schemeClr val="tx2"/>
                </a:solidFill>
                <a:latin typeface="+mn-lt"/>
                <a:cs typeface="+mn-cs"/>
              </a:defRPr>
            </a:lvl1pPr>
          </a:lstStyle>
          <a:p>
            <a:pPr>
              <a:defRPr/>
            </a:pPr>
            <a:r>
              <a:rPr lang="en-US"/>
              <a:t>Deloitte</a:t>
            </a:r>
          </a:p>
        </p:txBody>
      </p:sp>
      <p:sp>
        <p:nvSpPr>
          <p:cNvPr id="24" name="Slide Number Placeholder 5"/>
          <p:cNvSpPr>
            <a:spLocks noGrp="1"/>
          </p:cNvSpPr>
          <p:nvPr>
            <p:ph type="sldNum" sz="quarter" idx="19"/>
          </p:nvPr>
        </p:nvSpPr>
        <p:spPr>
          <a:xfrm>
            <a:off x="358775" y="6597650"/>
            <a:ext cx="360363" cy="125413"/>
          </a:xfrm>
          <a:prstGeom prst="rect">
            <a:avLst/>
          </a:prstGeom>
        </p:spPr>
        <p:txBody>
          <a:bodyPr vert="horz" lIns="0" tIns="0" rIns="0" bIns="0" rtlCol="0" anchor="b" anchorCtr="0">
            <a:noAutofit/>
          </a:bodyPr>
          <a:lstStyle>
            <a:lvl1pPr algn="l" fontAlgn="auto">
              <a:spcBef>
                <a:spcPts val="0"/>
              </a:spcBef>
              <a:spcAft>
                <a:spcPts val="0"/>
              </a:spcAft>
              <a:defRPr sz="1000" b="1">
                <a:solidFill>
                  <a:schemeClr val="tx2"/>
                </a:solidFill>
                <a:latin typeface="+mn-lt"/>
                <a:cs typeface="+mn-cs"/>
              </a:defRPr>
            </a:lvl1pPr>
          </a:lstStyle>
          <a:p>
            <a:pPr>
              <a:defRPr/>
            </a:pPr>
            <a:fld id="{A035823B-62A3-4FD5-8956-2510292B4494}" type="slidenum">
              <a:rPr lang="en-US"/>
              <a:pPr>
                <a:defRPr/>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e graph">
    <p:spTree>
      <p:nvGrpSpPr>
        <p:cNvPr id="1" name=""/>
        <p:cNvGrpSpPr/>
        <p:nvPr/>
      </p:nvGrpSpPr>
      <p:grpSpPr>
        <a:xfrm>
          <a:off x="0" y="0"/>
          <a:ext cx="0" cy="0"/>
          <a:chOff x="0" y="0"/>
          <a:chExt cx="0" cy="0"/>
        </a:xfrm>
      </p:grpSpPr>
      <p:sp>
        <p:nvSpPr>
          <p:cNvPr id="7" name="TextBox 6"/>
          <p:cNvSpPr txBox="1"/>
          <p:nvPr userDrawn="1"/>
        </p:nvSpPr>
        <p:spPr>
          <a:xfrm>
            <a:off x="-1817688" y="6581775"/>
            <a:ext cx="1679575" cy="276225"/>
          </a:xfrm>
          <a:prstGeom prst="rect">
            <a:avLst/>
          </a:prstGeom>
          <a:noFill/>
        </p:spPr>
        <p:txBody>
          <a:bodyPr lIns="0" tIns="0" rIns="0" bIns="0">
            <a:spAutoFit/>
          </a:bodyPr>
          <a:lstStyle/>
          <a:p>
            <a:pPr algn="r" fontAlgn="auto">
              <a:spcBef>
                <a:spcPts val="0"/>
              </a:spcBef>
              <a:spcAft>
                <a:spcPts val="300"/>
              </a:spcAft>
              <a:defRPr/>
            </a:pPr>
            <a:r>
              <a:rPr lang="en-US" sz="900">
                <a:solidFill>
                  <a:schemeClr val="bg1"/>
                </a:solidFill>
                <a:latin typeface="+mn-lt"/>
                <a:cs typeface="+mn-cs"/>
              </a:rPr>
              <a:t>White markers indicate position of Deloitte Drawing Guides</a:t>
            </a:r>
            <a:endParaRPr lang="en-US" sz="900" dirty="0">
              <a:solidFill>
                <a:schemeClr val="bg1"/>
              </a:solidFill>
              <a:latin typeface="+mn-lt"/>
              <a:cs typeface="+mn-cs"/>
            </a:endParaRPr>
          </a:p>
        </p:txBody>
      </p:sp>
      <p:sp>
        <p:nvSpPr>
          <p:cNvPr id="8" name="TextBox 7"/>
          <p:cNvSpPr txBox="1"/>
          <p:nvPr userDrawn="1"/>
        </p:nvSpPr>
        <p:spPr>
          <a:xfrm>
            <a:off x="-941388" y="896938"/>
            <a:ext cx="803275" cy="254000"/>
          </a:xfrm>
          <a:prstGeom prst="rect">
            <a:avLst/>
          </a:prstGeom>
          <a:noFill/>
        </p:spPr>
        <p:txBody>
          <a:bodyPr lIns="0" tIns="0" rIns="0" bIns="0">
            <a:spAutoFit/>
          </a:bodyPr>
          <a:lstStyle/>
          <a:p>
            <a:pPr algn="r" fontAlgn="auto">
              <a:spcBef>
                <a:spcPts val="0"/>
              </a:spcBef>
              <a:spcAft>
                <a:spcPts val="300"/>
              </a:spcAft>
              <a:defRPr/>
            </a:pPr>
            <a:r>
              <a:rPr lang="en-US" sz="700" dirty="0">
                <a:solidFill>
                  <a:schemeClr val="bg1"/>
                </a:solidFill>
                <a:latin typeface="+mn-lt"/>
                <a:cs typeface="+mn-cs"/>
              </a:rPr>
              <a:t>7.40 cm</a:t>
            </a:r>
          </a:p>
          <a:p>
            <a:pPr algn="r" fontAlgn="auto">
              <a:spcBef>
                <a:spcPts val="0"/>
              </a:spcBef>
              <a:spcAft>
                <a:spcPts val="300"/>
              </a:spcAft>
              <a:defRPr/>
            </a:pPr>
            <a:r>
              <a:rPr lang="en-US" sz="700" dirty="0">
                <a:solidFill>
                  <a:schemeClr val="bg1"/>
                </a:solidFill>
                <a:latin typeface="+mn-lt"/>
                <a:cs typeface="+mn-cs"/>
              </a:rPr>
              <a:t>2.91 Inches</a:t>
            </a:r>
          </a:p>
        </p:txBody>
      </p:sp>
      <p:sp>
        <p:nvSpPr>
          <p:cNvPr id="11" name="TextBox 10"/>
          <p:cNvSpPr txBox="1"/>
          <p:nvPr userDrawn="1"/>
        </p:nvSpPr>
        <p:spPr>
          <a:xfrm>
            <a:off x="-941388" y="1377950"/>
            <a:ext cx="803275" cy="254000"/>
          </a:xfrm>
          <a:prstGeom prst="rect">
            <a:avLst/>
          </a:prstGeom>
          <a:noFill/>
        </p:spPr>
        <p:txBody>
          <a:bodyPr lIns="0" tIns="0" rIns="0" bIns="0">
            <a:spAutoFit/>
          </a:bodyPr>
          <a:lstStyle/>
          <a:p>
            <a:pPr algn="r" fontAlgn="auto">
              <a:spcBef>
                <a:spcPts val="0"/>
              </a:spcBef>
              <a:spcAft>
                <a:spcPts val="300"/>
              </a:spcAft>
              <a:defRPr/>
            </a:pPr>
            <a:r>
              <a:rPr lang="en-US" sz="700" dirty="0">
                <a:solidFill>
                  <a:schemeClr val="bg1"/>
                </a:solidFill>
                <a:latin typeface="+mn-lt"/>
                <a:cs typeface="+mn-cs"/>
              </a:rPr>
              <a:t>6.00 cm</a:t>
            </a:r>
          </a:p>
          <a:p>
            <a:pPr algn="r" fontAlgn="auto">
              <a:spcBef>
                <a:spcPts val="0"/>
              </a:spcBef>
              <a:spcAft>
                <a:spcPts val="300"/>
              </a:spcAft>
              <a:defRPr/>
            </a:pPr>
            <a:r>
              <a:rPr lang="en-US" sz="700" dirty="0">
                <a:solidFill>
                  <a:schemeClr val="bg1"/>
                </a:solidFill>
                <a:latin typeface="+mn-lt"/>
                <a:cs typeface="+mn-cs"/>
              </a:rPr>
              <a:t>2.36 Inches</a:t>
            </a:r>
          </a:p>
        </p:txBody>
      </p:sp>
      <p:sp>
        <p:nvSpPr>
          <p:cNvPr id="12" name="TextBox 11"/>
          <p:cNvSpPr txBox="1"/>
          <p:nvPr userDrawn="1"/>
        </p:nvSpPr>
        <p:spPr>
          <a:xfrm>
            <a:off x="-941388" y="5921375"/>
            <a:ext cx="803275" cy="254000"/>
          </a:xfrm>
          <a:prstGeom prst="rect">
            <a:avLst/>
          </a:prstGeom>
          <a:noFill/>
        </p:spPr>
        <p:txBody>
          <a:bodyPr lIns="0" tIns="0" rIns="0" bIns="0" anchor="b">
            <a:spAutoFit/>
          </a:bodyPr>
          <a:lstStyle/>
          <a:p>
            <a:pPr algn="r" fontAlgn="auto">
              <a:spcBef>
                <a:spcPts val="0"/>
              </a:spcBef>
              <a:spcAft>
                <a:spcPts val="300"/>
              </a:spcAft>
              <a:defRPr/>
            </a:pPr>
            <a:r>
              <a:rPr lang="en-US" sz="700" dirty="0">
                <a:solidFill>
                  <a:schemeClr val="bg1"/>
                </a:solidFill>
                <a:latin typeface="+mn-lt"/>
                <a:cs typeface="+mn-cs"/>
              </a:rPr>
              <a:t>8.00 cm</a:t>
            </a:r>
          </a:p>
          <a:p>
            <a:pPr algn="r" fontAlgn="auto">
              <a:spcBef>
                <a:spcPts val="0"/>
              </a:spcBef>
              <a:spcAft>
                <a:spcPts val="300"/>
              </a:spcAft>
              <a:defRPr/>
            </a:pPr>
            <a:r>
              <a:rPr lang="en-US" sz="700" dirty="0">
                <a:solidFill>
                  <a:schemeClr val="bg1"/>
                </a:solidFill>
                <a:latin typeface="+mn-lt"/>
                <a:cs typeface="+mn-cs"/>
              </a:rPr>
              <a:t>3.15 Inches</a:t>
            </a:r>
          </a:p>
        </p:txBody>
      </p:sp>
      <p:sp>
        <p:nvSpPr>
          <p:cNvPr id="13" name="TextBox 12"/>
          <p:cNvSpPr txBox="1"/>
          <p:nvPr userDrawn="1"/>
        </p:nvSpPr>
        <p:spPr>
          <a:xfrm>
            <a:off x="358775" y="7067550"/>
            <a:ext cx="803275" cy="254000"/>
          </a:xfrm>
          <a:prstGeom prst="rect">
            <a:avLst/>
          </a:prstGeom>
          <a:noFill/>
        </p:spPr>
        <p:txBody>
          <a:bodyPr lIns="0" tIns="0" rIns="0" bIns="0">
            <a:spAutoFit/>
          </a:bodyPr>
          <a:lstStyle/>
          <a:p>
            <a:pPr fontAlgn="auto">
              <a:spcBef>
                <a:spcPts val="0"/>
              </a:spcBef>
              <a:spcAft>
                <a:spcPts val="300"/>
              </a:spcAft>
              <a:defRPr/>
            </a:pPr>
            <a:r>
              <a:rPr lang="en-US" sz="700" dirty="0">
                <a:solidFill>
                  <a:schemeClr val="bg1"/>
                </a:solidFill>
                <a:latin typeface="+mn-lt"/>
                <a:cs typeface="+mn-cs"/>
                <a:sym typeface="Wingdings" pitchFamily="2" charset="2"/>
              </a:rPr>
              <a:t></a:t>
            </a:r>
            <a:r>
              <a:rPr lang="en-US" sz="700" dirty="0">
                <a:solidFill>
                  <a:schemeClr val="bg1"/>
                </a:solidFill>
                <a:latin typeface="+mn-lt"/>
                <a:cs typeface="+mn-cs"/>
              </a:rPr>
              <a:t>11.70 cm</a:t>
            </a:r>
          </a:p>
          <a:p>
            <a:pPr fontAlgn="auto">
              <a:spcBef>
                <a:spcPts val="0"/>
              </a:spcBef>
              <a:spcAft>
                <a:spcPts val="300"/>
              </a:spcAft>
              <a:defRPr/>
            </a:pPr>
            <a:r>
              <a:rPr lang="en-US" sz="700" dirty="0">
                <a:solidFill>
                  <a:schemeClr val="bg1"/>
                </a:solidFill>
                <a:latin typeface="+mn-lt"/>
                <a:cs typeface="+mn-cs"/>
                <a:sym typeface="Wingdings" pitchFamily="2" charset="2"/>
              </a:rPr>
              <a:t> 4.61 inches</a:t>
            </a:r>
            <a:endParaRPr lang="en-US" sz="700" dirty="0">
              <a:solidFill>
                <a:schemeClr val="bg1"/>
              </a:solidFill>
              <a:latin typeface="+mn-lt"/>
              <a:cs typeface="+mn-cs"/>
            </a:endParaRPr>
          </a:p>
        </p:txBody>
      </p:sp>
      <p:sp>
        <p:nvSpPr>
          <p:cNvPr id="14" name="TextBox 13"/>
          <p:cNvSpPr txBox="1"/>
          <p:nvPr userDrawn="1"/>
        </p:nvSpPr>
        <p:spPr>
          <a:xfrm>
            <a:off x="7970838" y="7067550"/>
            <a:ext cx="803275" cy="254000"/>
          </a:xfrm>
          <a:prstGeom prst="rect">
            <a:avLst/>
          </a:prstGeom>
          <a:noFill/>
        </p:spPr>
        <p:txBody>
          <a:bodyPr lIns="0" tIns="0" rIns="0" bIns="0">
            <a:spAutoFit/>
          </a:bodyPr>
          <a:lstStyle/>
          <a:p>
            <a:pPr algn="r" fontAlgn="auto">
              <a:spcBef>
                <a:spcPts val="0"/>
              </a:spcBef>
              <a:spcAft>
                <a:spcPts val="300"/>
              </a:spcAft>
              <a:defRPr/>
            </a:pPr>
            <a:r>
              <a:rPr lang="en-US" sz="700" dirty="0">
                <a:solidFill>
                  <a:schemeClr val="bg1"/>
                </a:solidFill>
                <a:latin typeface="+mn-lt"/>
                <a:cs typeface="+mn-cs"/>
              </a:rPr>
              <a:t>11.70 cm </a:t>
            </a:r>
            <a:r>
              <a:rPr lang="en-US" sz="700" dirty="0">
                <a:solidFill>
                  <a:schemeClr val="bg1"/>
                </a:solidFill>
                <a:latin typeface="+mn-lt"/>
                <a:cs typeface="+mn-cs"/>
                <a:sym typeface="Wingdings" pitchFamily="2" charset="2"/>
              </a:rPr>
              <a:t></a:t>
            </a:r>
            <a:endParaRPr lang="en-US" sz="700" dirty="0">
              <a:solidFill>
                <a:schemeClr val="bg1"/>
              </a:solidFill>
              <a:latin typeface="+mn-lt"/>
              <a:cs typeface="+mn-cs"/>
            </a:endParaRPr>
          </a:p>
          <a:p>
            <a:pPr algn="r" fontAlgn="auto">
              <a:spcBef>
                <a:spcPts val="0"/>
              </a:spcBef>
              <a:spcAft>
                <a:spcPts val="300"/>
              </a:spcAft>
              <a:defRPr/>
            </a:pPr>
            <a:r>
              <a:rPr lang="en-US" sz="700" dirty="0">
                <a:solidFill>
                  <a:schemeClr val="bg1"/>
                </a:solidFill>
                <a:latin typeface="+mn-lt"/>
                <a:cs typeface="+mn-cs"/>
                <a:sym typeface="Wingdings" pitchFamily="2" charset="2"/>
              </a:rPr>
              <a:t> 4.61 inches </a:t>
            </a:r>
            <a:endParaRPr lang="en-US" sz="700" dirty="0">
              <a:solidFill>
                <a:schemeClr val="bg1"/>
              </a:solidFill>
              <a:latin typeface="+mn-lt"/>
              <a:cs typeface="+mn-cs"/>
            </a:endParaRPr>
          </a:p>
        </p:txBody>
      </p:sp>
      <p:cxnSp>
        <p:nvCxnSpPr>
          <p:cNvPr id="15" name="Straight Arrow Connector 14"/>
          <p:cNvCxnSpPr/>
          <p:nvPr userDrawn="1"/>
        </p:nvCxnSpPr>
        <p:spPr>
          <a:xfrm rot="5400000" flipH="1" flipV="1">
            <a:off x="-234157" y="1308894"/>
            <a:ext cx="92075" cy="1588"/>
          </a:xfrm>
          <a:prstGeom prst="straightConnector1">
            <a:avLst/>
          </a:prstGeom>
          <a:ln w="3175">
            <a:solidFill>
              <a:schemeClr val="bg1"/>
            </a:solidFill>
            <a:tailEnd type="arrow" w="med" len="sm"/>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userDrawn="1"/>
        </p:nvCxnSpPr>
        <p:spPr>
          <a:xfrm rot="5400000" flipH="1" flipV="1">
            <a:off x="-234157" y="812007"/>
            <a:ext cx="92075" cy="1588"/>
          </a:xfrm>
          <a:prstGeom prst="straightConnector1">
            <a:avLst/>
          </a:prstGeom>
          <a:ln w="3175">
            <a:solidFill>
              <a:schemeClr val="bg1"/>
            </a:solidFill>
            <a:tailEnd type="arrow" w="med" len="sm"/>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userDrawn="1"/>
        </p:nvCxnSpPr>
        <p:spPr>
          <a:xfrm rot="5400000" flipH="1" flipV="1">
            <a:off x="-234157" y="6241257"/>
            <a:ext cx="92075" cy="1588"/>
          </a:xfrm>
          <a:prstGeom prst="straightConnector1">
            <a:avLst/>
          </a:prstGeom>
          <a:ln w="3175">
            <a:solidFill>
              <a:schemeClr val="bg1"/>
            </a:solidFill>
            <a:headEnd type="arrow"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userDrawn="1"/>
        </p:nvCxnSpPr>
        <p:spPr>
          <a:xfrm>
            <a:off x="-858838" y="6303963"/>
            <a:ext cx="720725" cy="1587"/>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userDrawn="1"/>
        </p:nvCxnSpPr>
        <p:spPr>
          <a:xfrm>
            <a:off x="354013" y="7010400"/>
            <a:ext cx="0" cy="360363"/>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userDrawn="1"/>
        </p:nvCxnSpPr>
        <p:spPr>
          <a:xfrm>
            <a:off x="8777288" y="7010400"/>
            <a:ext cx="0" cy="360363"/>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userDrawn="1"/>
        </p:nvCxnSpPr>
        <p:spPr>
          <a:xfrm>
            <a:off x="-858838" y="1258888"/>
            <a:ext cx="720725" cy="1587"/>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userDrawn="1"/>
        </p:nvCxnSpPr>
        <p:spPr>
          <a:xfrm>
            <a:off x="-858838" y="763588"/>
            <a:ext cx="720725" cy="1587"/>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sp>
        <p:nvSpPr>
          <p:cNvPr id="23" name="AutoShape 4"/>
          <p:cNvSpPr>
            <a:spLocks/>
          </p:cNvSpPr>
          <p:nvPr userDrawn="1"/>
        </p:nvSpPr>
        <p:spPr bwMode="gray">
          <a:xfrm>
            <a:off x="-1541463" y="0"/>
            <a:ext cx="1403350" cy="692150"/>
          </a:xfrm>
          <a:prstGeom prst="rect">
            <a:avLst/>
          </a:prstGeom>
          <a:noFill/>
          <a:ln w="12700" algn="ctr">
            <a:noFill/>
            <a:miter lim="800000"/>
            <a:headEnd/>
            <a:tailEnd/>
          </a:ln>
          <a:effectLst/>
        </p:spPr>
        <p:txBody>
          <a:bodyPr lIns="0" tIns="0" rIns="0" bIns="0">
            <a:spAutoFit/>
          </a:bodyPr>
          <a:lstStyle/>
          <a:p>
            <a:pPr fontAlgn="auto">
              <a:spcBef>
                <a:spcPts val="0"/>
              </a:spcBef>
              <a:spcAft>
                <a:spcPts val="0"/>
              </a:spcAft>
              <a:defRPr/>
            </a:pPr>
            <a:r>
              <a:rPr lang="en-US" sz="700" b="1" dirty="0">
                <a:solidFill>
                  <a:schemeClr val="bg1"/>
                </a:solidFill>
                <a:latin typeface="+mn-lt"/>
                <a:cs typeface="Arial" pitchFamily="34" charset="0"/>
              </a:rPr>
              <a:t>To view Deloitte drawing guides:</a:t>
            </a:r>
          </a:p>
          <a:p>
            <a:pPr fontAlgn="auto">
              <a:spcBef>
                <a:spcPts val="0"/>
              </a:spcBef>
              <a:spcAft>
                <a:spcPts val="0"/>
              </a:spcAft>
              <a:defRPr/>
            </a:pPr>
            <a:endParaRPr lang="en-US" sz="300" b="1" dirty="0">
              <a:solidFill>
                <a:schemeClr val="bg1"/>
              </a:solidFill>
              <a:latin typeface="+mn-lt"/>
              <a:cs typeface="Arial" pitchFamily="34" charset="0"/>
            </a:endParaRPr>
          </a:p>
          <a:p>
            <a:pPr marL="180975" indent="-180975" fontAlgn="auto">
              <a:spcBef>
                <a:spcPts val="0"/>
              </a:spcBef>
              <a:spcAft>
                <a:spcPts val="0"/>
              </a:spcAft>
              <a:buFont typeface="+mj-lt"/>
              <a:buAutoNum type="arabicPeriod"/>
              <a:defRPr/>
            </a:pPr>
            <a:r>
              <a:rPr lang="en-US" sz="700" dirty="0">
                <a:solidFill>
                  <a:schemeClr val="bg1"/>
                </a:solidFill>
                <a:latin typeface="+mn-lt"/>
                <a:cs typeface="Arial" pitchFamily="34" charset="0"/>
              </a:rPr>
              <a:t>Right-click on slide and select ’Grid and Guides...’</a:t>
            </a:r>
          </a:p>
          <a:p>
            <a:pPr marL="180975" indent="-180975" fontAlgn="auto">
              <a:spcBef>
                <a:spcPts val="0"/>
              </a:spcBef>
              <a:spcAft>
                <a:spcPts val="0"/>
              </a:spcAft>
              <a:buFont typeface="+mj-lt"/>
              <a:buAutoNum type="arabicPeriod"/>
              <a:defRPr/>
            </a:pPr>
            <a:r>
              <a:rPr lang="en-US" sz="700" dirty="0">
                <a:solidFill>
                  <a:schemeClr val="bg1"/>
                </a:solidFill>
                <a:latin typeface="+mn-lt"/>
                <a:cs typeface="Arial" pitchFamily="34" charset="0"/>
              </a:rPr>
              <a:t>Check ’Display drawing guides on screen’</a:t>
            </a:r>
          </a:p>
          <a:p>
            <a:pPr marL="180975" indent="-180975" fontAlgn="auto">
              <a:spcBef>
                <a:spcPts val="0"/>
              </a:spcBef>
              <a:spcAft>
                <a:spcPts val="0"/>
              </a:spcAft>
              <a:buFont typeface="+mj-lt"/>
              <a:buAutoNum type="arabicPeriod"/>
              <a:defRPr/>
            </a:pPr>
            <a:r>
              <a:rPr lang="en-US" sz="700" dirty="0">
                <a:solidFill>
                  <a:schemeClr val="bg1"/>
                </a:solidFill>
                <a:latin typeface="+mn-lt"/>
                <a:cs typeface="Arial" pitchFamily="34" charset="0"/>
              </a:rPr>
              <a:t>Select ’OK’</a:t>
            </a:r>
          </a:p>
        </p:txBody>
      </p:sp>
      <p:sp>
        <p:nvSpPr>
          <p:cNvPr id="9" name="Title 1"/>
          <p:cNvSpPr>
            <a:spLocks noGrp="1"/>
          </p:cNvSpPr>
          <p:nvPr>
            <p:ph type="title"/>
          </p:nvPr>
        </p:nvSpPr>
        <p:spPr>
          <a:xfrm>
            <a:off x="360000" y="395843"/>
            <a:ext cx="8424000" cy="369332"/>
          </a:xfrm>
        </p:spPr>
        <p:txBody>
          <a:bodyPr/>
          <a:lstStyle>
            <a:lvl1pPr>
              <a:defRPr>
                <a:solidFill>
                  <a:schemeClr val="tx2"/>
                </a:solidFill>
              </a:defRPr>
            </a:lvl1pPr>
          </a:lstStyle>
          <a:p>
            <a:r>
              <a:rPr lang="en-US" noProof="0" smtClean="0"/>
              <a:t>Click to edit Master title style</a:t>
            </a:r>
            <a:endParaRPr lang="en-US" noProof="0" dirty="0"/>
          </a:p>
        </p:txBody>
      </p:sp>
      <p:sp>
        <p:nvSpPr>
          <p:cNvPr id="10" name="Subtitle3"/>
          <p:cNvSpPr>
            <a:spLocks noGrp="1"/>
          </p:cNvSpPr>
          <p:nvPr>
            <p:ph type="body" idx="14"/>
          </p:nvPr>
        </p:nvSpPr>
        <p:spPr>
          <a:xfrm>
            <a:off x="358775" y="765175"/>
            <a:ext cx="8424000" cy="307777"/>
          </a:xfrm>
        </p:spPr>
        <p:txBody>
          <a:bodyPr rtlCol="0">
            <a:spAutoFit/>
          </a:bodyPr>
          <a:lstStyle>
            <a:lvl1pPr marL="0" indent="0" algn="l" defTabSz="914400" rtl="0" eaLnBrk="1" latinLnBrk="0" hangingPunct="1">
              <a:spcBef>
                <a:spcPct val="0"/>
              </a:spcBef>
              <a:buNone/>
              <a:defRPr lang="en-US" sz="2000" b="0" kern="1200" dirty="0" smtClean="0">
                <a:solidFill>
                  <a:schemeClr val="tx2"/>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30" name="Text Placeholder 11"/>
          <p:cNvSpPr>
            <a:spLocks noGrp="1"/>
          </p:cNvSpPr>
          <p:nvPr>
            <p:ph type="body" sz="quarter" idx="17"/>
          </p:nvPr>
        </p:nvSpPr>
        <p:spPr bwMode="gray">
          <a:xfrm>
            <a:off x="358775" y="1268413"/>
            <a:ext cx="8426450" cy="276999"/>
          </a:xfrm>
          <a:prstGeom prst="rect">
            <a:avLst/>
          </a:prstGeom>
        </p:spPr>
        <p:txBody>
          <a:bodyPr>
            <a:spAutoFit/>
          </a:bodyPr>
          <a:lstStyle>
            <a:lvl1pPr>
              <a:defRPr sz="1800" b="1">
                <a:latin typeface="+mn-lt"/>
              </a:defRPr>
            </a:lvl1pPr>
          </a:lstStyle>
          <a:p>
            <a:pPr lvl="0"/>
            <a:r>
              <a:rPr lang="en-US" smtClean="0"/>
              <a:t>Click to edit Master text styles</a:t>
            </a:r>
          </a:p>
        </p:txBody>
      </p:sp>
      <p:sp>
        <p:nvSpPr>
          <p:cNvPr id="32" name="Content Placeholder 2"/>
          <p:cNvSpPr>
            <a:spLocks noGrp="1"/>
          </p:cNvSpPr>
          <p:nvPr>
            <p:ph idx="19"/>
          </p:nvPr>
        </p:nvSpPr>
        <p:spPr>
          <a:xfrm>
            <a:off x="358775" y="1714489"/>
            <a:ext cx="8426450" cy="4416473"/>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35" name="Text Placeholder 13"/>
          <p:cNvSpPr>
            <a:spLocks noGrp="1"/>
          </p:cNvSpPr>
          <p:nvPr>
            <p:ph type="body" sz="quarter" idx="20"/>
          </p:nvPr>
        </p:nvSpPr>
        <p:spPr bwMode="gray">
          <a:xfrm>
            <a:off x="358775" y="6185613"/>
            <a:ext cx="4033838" cy="123112"/>
          </a:xfrm>
          <a:prstGeom prst="rect">
            <a:avLst/>
          </a:prstGeom>
          <a:noFill/>
          <a:ln w="12700" algn="ctr">
            <a:noFill/>
            <a:miter lim="800000"/>
            <a:headEnd/>
            <a:tailEnd/>
          </a:ln>
        </p:spPr>
        <p:txBody>
          <a:bodyPr anchor="b">
            <a:spAutoFit/>
          </a:bodyPr>
          <a:lstStyle>
            <a:lvl1pPr algn="l" rtl="0" fontAlgn="base">
              <a:lnSpc>
                <a:spcPct val="100000"/>
              </a:lnSpc>
              <a:spcBef>
                <a:spcPct val="0"/>
              </a:spcBef>
              <a:spcAft>
                <a:spcPct val="0"/>
              </a:spcAft>
              <a:defRPr lang="en-US" sz="800" b="0" kern="1200" smtClean="0">
                <a:solidFill>
                  <a:schemeClr val="tx2"/>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
        <p:nvSpPr>
          <p:cNvPr id="24" name="Footer Placeholder 4"/>
          <p:cNvSpPr>
            <a:spLocks noGrp="1"/>
          </p:cNvSpPr>
          <p:nvPr>
            <p:ph type="ftr" sz="quarter" idx="21"/>
          </p:nvPr>
        </p:nvSpPr>
        <p:spPr>
          <a:xfrm>
            <a:off x="720725" y="6597650"/>
            <a:ext cx="3671888" cy="125413"/>
          </a:xfrm>
          <a:prstGeom prst="rect">
            <a:avLst/>
          </a:prstGeom>
        </p:spPr>
        <p:txBody>
          <a:bodyPr vert="horz" wrap="none" lIns="0" tIns="0" rIns="0" bIns="0" rtlCol="0" anchor="b" anchorCtr="0">
            <a:noAutofit/>
          </a:bodyPr>
          <a:lstStyle>
            <a:lvl1pPr algn="l" fontAlgn="auto">
              <a:spcBef>
                <a:spcPts val="0"/>
              </a:spcBef>
              <a:spcAft>
                <a:spcPts val="0"/>
              </a:spcAft>
              <a:defRPr sz="1000">
                <a:solidFill>
                  <a:schemeClr val="tx2"/>
                </a:solidFill>
                <a:latin typeface="+mn-lt"/>
                <a:cs typeface="+mn-cs"/>
              </a:defRPr>
            </a:lvl1pPr>
          </a:lstStyle>
          <a:p>
            <a:pPr>
              <a:defRPr/>
            </a:pPr>
            <a:r>
              <a:rPr lang="en-US"/>
              <a:t>Deloitte</a:t>
            </a:r>
          </a:p>
        </p:txBody>
      </p:sp>
      <p:sp>
        <p:nvSpPr>
          <p:cNvPr id="25" name="Slide Number Placeholder 5"/>
          <p:cNvSpPr>
            <a:spLocks noGrp="1"/>
          </p:cNvSpPr>
          <p:nvPr>
            <p:ph type="sldNum" sz="quarter" idx="22"/>
          </p:nvPr>
        </p:nvSpPr>
        <p:spPr>
          <a:xfrm>
            <a:off x="358775" y="6597650"/>
            <a:ext cx="360363" cy="125413"/>
          </a:xfrm>
          <a:prstGeom prst="rect">
            <a:avLst/>
          </a:prstGeom>
        </p:spPr>
        <p:txBody>
          <a:bodyPr vert="horz" lIns="0" tIns="0" rIns="0" bIns="0" rtlCol="0" anchor="b" anchorCtr="0">
            <a:noAutofit/>
          </a:bodyPr>
          <a:lstStyle>
            <a:lvl1pPr algn="l" fontAlgn="auto">
              <a:spcBef>
                <a:spcPts val="0"/>
              </a:spcBef>
              <a:spcAft>
                <a:spcPts val="0"/>
              </a:spcAft>
              <a:defRPr sz="1000" b="1">
                <a:solidFill>
                  <a:schemeClr val="tx2"/>
                </a:solidFill>
                <a:latin typeface="+mn-lt"/>
                <a:cs typeface="+mn-cs"/>
              </a:defRPr>
            </a:lvl1pPr>
          </a:lstStyle>
          <a:p>
            <a:pPr>
              <a:defRPr/>
            </a:pPr>
            <a:fld id="{3F1204D4-50FF-4900-BECB-AD533EA99114}" type="slidenum">
              <a:rPr lang="en-US"/>
              <a:pPr>
                <a:defRPr/>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graphs">
    <p:spTree>
      <p:nvGrpSpPr>
        <p:cNvPr id="1" name=""/>
        <p:cNvGrpSpPr/>
        <p:nvPr/>
      </p:nvGrpSpPr>
      <p:grpSpPr>
        <a:xfrm>
          <a:off x="0" y="0"/>
          <a:ext cx="0" cy="0"/>
          <a:chOff x="0" y="0"/>
          <a:chExt cx="0" cy="0"/>
        </a:xfrm>
      </p:grpSpPr>
      <p:sp>
        <p:nvSpPr>
          <p:cNvPr id="11" name="TextBox 10"/>
          <p:cNvSpPr txBox="1"/>
          <p:nvPr userDrawn="1"/>
        </p:nvSpPr>
        <p:spPr>
          <a:xfrm>
            <a:off x="-1817688" y="6581775"/>
            <a:ext cx="1679575" cy="276225"/>
          </a:xfrm>
          <a:prstGeom prst="rect">
            <a:avLst/>
          </a:prstGeom>
          <a:noFill/>
        </p:spPr>
        <p:txBody>
          <a:bodyPr lIns="0" tIns="0" rIns="0" bIns="0">
            <a:spAutoFit/>
          </a:bodyPr>
          <a:lstStyle/>
          <a:p>
            <a:pPr algn="r" fontAlgn="auto">
              <a:spcBef>
                <a:spcPts val="0"/>
              </a:spcBef>
              <a:spcAft>
                <a:spcPts val="300"/>
              </a:spcAft>
              <a:defRPr/>
            </a:pPr>
            <a:r>
              <a:rPr lang="en-US" sz="900" dirty="0">
                <a:solidFill>
                  <a:schemeClr val="bg1"/>
                </a:solidFill>
                <a:latin typeface="+mn-lt"/>
                <a:cs typeface="+mn-cs"/>
              </a:rPr>
              <a:t>White markers indicate position of Deloitte Drawing Guides</a:t>
            </a:r>
          </a:p>
        </p:txBody>
      </p:sp>
      <p:sp>
        <p:nvSpPr>
          <p:cNvPr id="12" name="TextBox 11"/>
          <p:cNvSpPr txBox="1"/>
          <p:nvPr userDrawn="1"/>
        </p:nvSpPr>
        <p:spPr>
          <a:xfrm>
            <a:off x="-941388" y="896938"/>
            <a:ext cx="803275" cy="254000"/>
          </a:xfrm>
          <a:prstGeom prst="rect">
            <a:avLst/>
          </a:prstGeom>
          <a:noFill/>
        </p:spPr>
        <p:txBody>
          <a:bodyPr lIns="0" tIns="0" rIns="0" bIns="0">
            <a:spAutoFit/>
          </a:bodyPr>
          <a:lstStyle/>
          <a:p>
            <a:pPr algn="r" fontAlgn="auto">
              <a:spcBef>
                <a:spcPts val="0"/>
              </a:spcBef>
              <a:spcAft>
                <a:spcPts val="300"/>
              </a:spcAft>
              <a:defRPr/>
            </a:pPr>
            <a:r>
              <a:rPr lang="en-US" sz="700" dirty="0">
                <a:solidFill>
                  <a:schemeClr val="bg1"/>
                </a:solidFill>
                <a:latin typeface="+mn-lt"/>
                <a:cs typeface="+mn-cs"/>
              </a:rPr>
              <a:t>7.40 cm</a:t>
            </a:r>
          </a:p>
          <a:p>
            <a:pPr algn="r" fontAlgn="auto">
              <a:spcBef>
                <a:spcPts val="0"/>
              </a:spcBef>
              <a:spcAft>
                <a:spcPts val="300"/>
              </a:spcAft>
              <a:defRPr/>
            </a:pPr>
            <a:r>
              <a:rPr lang="en-US" sz="700" dirty="0">
                <a:solidFill>
                  <a:schemeClr val="bg1"/>
                </a:solidFill>
                <a:latin typeface="+mn-lt"/>
                <a:cs typeface="+mn-cs"/>
              </a:rPr>
              <a:t>2.91 Inches</a:t>
            </a:r>
          </a:p>
        </p:txBody>
      </p:sp>
      <p:sp>
        <p:nvSpPr>
          <p:cNvPr id="13" name="TextBox 12"/>
          <p:cNvSpPr txBox="1"/>
          <p:nvPr userDrawn="1"/>
        </p:nvSpPr>
        <p:spPr>
          <a:xfrm>
            <a:off x="-941388" y="1377950"/>
            <a:ext cx="803275" cy="254000"/>
          </a:xfrm>
          <a:prstGeom prst="rect">
            <a:avLst/>
          </a:prstGeom>
          <a:noFill/>
        </p:spPr>
        <p:txBody>
          <a:bodyPr lIns="0" tIns="0" rIns="0" bIns="0">
            <a:spAutoFit/>
          </a:bodyPr>
          <a:lstStyle/>
          <a:p>
            <a:pPr algn="r" fontAlgn="auto">
              <a:spcBef>
                <a:spcPts val="0"/>
              </a:spcBef>
              <a:spcAft>
                <a:spcPts val="300"/>
              </a:spcAft>
              <a:defRPr/>
            </a:pPr>
            <a:r>
              <a:rPr lang="en-US" sz="700" dirty="0">
                <a:solidFill>
                  <a:schemeClr val="bg1"/>
                </a:solidFill>
                <a:latin typeface="+mn-lt"/>
                <a:cs typeface="+mn-cs"/>
              </a:rPr>
              <a:t>6.00 cm</a:t>
            </a:r>
          </a:p>
          <a:p>
            <a:pPr algn="r" fontAlgn="auto">
              <a:spcBef>
                <a:spcPts val="0"/>
              </a:spcBef>
              <a:spcAft>
                <a:spcPts val="300"/>
              </a:spcAft>
              <a:defRPr/>
            </a:pPr>
            <a:r>
              <a:rPr lang="en-US" sz="700" dirty="0">
                <a:solidFill>
                  <a:schemeClr val="bg1"/>
                </a:solidFill>
                <a:latin typeface="+mn-lt"/>
                <a:cs typeface="+mn-cs"/>
              </a:rPr>
              <a:t>2.36 Inches</a:t>
            </a:r>
          </a:p>
        </p:txBody>
      </p:sp>
      <p:sp>
        <p:nvSpPr>
          <p:cNvPr id="14" name="TextBox 13"/>
          <p:cNvSpPr txBox="1"/>
          <p:nvPr userDrawn="1"/>
        </p:nvSpPr>
        <p:spPr>
          <a:xfrm>
            <a:off x="-941388" y="5921375"/>
            <a:ext cx="803275" cy="254000"/>
          </a:xfrm>
          <a:prstGeom prst="rect">
            <a:avLst/>
          </a:prstGeom>
          <a:noFill/>
        </p:spPr>
        <p:txBody>
          <a:bodyPr lIns="0" tIns="0" rIns="0" bIns="0" anchor="b">
            <a:spAutoFit/>
          </a:bodyPr>
          <a:lstStyle/>
          <a:p>
            <a:pPr algn="r" fontAlgn="auto">
              <a:spcBef>
                <a:spcPts val="0"/>
              </a:spcBef>
              <a:spcAft>
                <a:spcPts val="300"/>
              </a:spcAft>
              <a:defRPr/>
            </a:pPr>
            <a:r>
              <a:rPr lang="en-US" sz="700" dirty="0">
                <a:solidFill>
                  <a:schemeClr val="bg1"/>
                </a:solidFill>
                <a:latin typeface="+mn-lt"/>
                <a:cs typeface="+mn-cs"/>
              </a:rPr>
              <a:t>8.00 cm</a:t>
            </a:r>
          </a:p>
          <a:p>
            <a:pPr algn="r" fontAlgn="auto">
              <a:spcBef>
                <a:spcPts val="0"/>
              </a:spcBef>
              <a:spcAft>
                <a:spcPts val="300"/>
              </a:spcAft>
              <a:defRPr/>
            </a:pPr>
            <a:r>
              <a:rPr lang="en-US" sz="700" dirty="0">
                <a:solidFill>
                  <a:schemeClr val="bg1"/>
                </a:solidFill>
                <a:latin typeface="+mn-lt"/>
                <a:cs typeface="+mn-cs"/>
              </a:rPr>
              <a:t>3.15 Inches</a:t>
            </a:r>
          </a:p>
        </p:txBody>
      </p:sp>
      <p:sp>
        <p:nvSpPr>
          <p:cNvPr id="15" name="TextBox 14"/>
          <p:cNvSpPr txBox="1"/>
          <p:nvPr userDrawn="1"/>
        </p:nvSpPr>
        <p:spPr>
          <a:xfrm>
            <a:off x="358775" y="7067550"/>
            <a:ext cx="803275" cy="254000"/>
          </a:xfrm>
          <a:prstGeom prst="rect">
            <a:avLst/>
          </a:prstGeom>
          <a:noFill/>
        </p:spPr>
        <p:txBody>
          <a:bodyPr lIns="0" tIns="0" rIns="0" bIns="0">
            <a:spAutoFit/>
          </a:bodyPr>
          <a:lstStyle/>
          <a:p>
            <a:pPr fontAlgn="auto">
              <a:spcBef>
                <a:spcPts val="0"/>
              </a:spcBef>
              <a:spcAft>
                <a:spcPts val="300"/>
              </a:spcAft>
              <a:defRPr/>
            </a:pPr>
            <a:r>
              <a:rPr lang="en-US" sz="700" dirty="0">
                <a:solidFill>
                  <a:schemeClr val="bg1"/>
                </a:solidFill>
                <a:latin typeface="+mn-lt"/>
                <a:cs typeface="+mn-cs"/>
                <a:sym typeface="Wingdings" pitchFamily="2" charset="2"/>
              </a:rPr>
              <a:t></a:t>
            </a:r>
            <a:r>
              <a:rPr lang="en-US" sz="700" dirty="0">
                <a:solidFill>
                  <a:schemeClr val="bg1"/>
                </a:solidFill>
                <a:latin typeface="+mn-lt"/>
                <a:cs typeface="+mn-cs"/>
              </a:rPr>
              <a:t>11.70 cm</a:t>
            </a:r>
          </a:p>
          <a:p>
            <a:pPr fontAlgn="auto">
              <a:spcBef>
                <a:spcPts val="0"/>
              </a:spcBef>
              <a:spcAft>
                <a:spcPts val="300"/>
              </a:spcAft>
              <a:defRPr/>
            </a:pPr>
            <a:r>
              <a:rPr lang="en-US" sz="700" dirty="0">
                <a:solidFill>
                  <a:schemeClr val="bg1"/>
                </a:solidFill>
                <a:latin typeface="+mn-lt"/>
                <a:cs typeface="+mn-cs"/>
                <a:sym typeface="Wingdings" pitchFamily="2" charset="2"/>
              </a:rPr>
              <a:t> 4.61 inches</a:t>
            </a:r>
            <a:endParaRPr lang="en-US" sz="700" dirty="0">
              <a:solidFill>
                <a:schemeClr val="bg1"/>
              </a:solidFill>
              <a:latin typeface="+mn-lt"/>
              <a:cs typeface="+mn-cs"/>
            </a:endParaRPr>
          </a:p>
        </p:txBody>
      </p:sp>
      <p:sp>
        <p:nvSpPr>
          <p:cNvPr id="16" name="TextBox 15"/>
          <p:cNvSpPr txBox="1"/>
          <p:nvPr userDrawn="1"/>
        </p:nvSpPr>
        <p:spPr>
          <a:xfrm>
            <a:off x="7970838" y="7067550"/>
            <a:ext cx="803275" cy="254000"/>
          </a:xfrm>
          <a:prstGeom prst="rect">
            <a:avLst/>
          </a:prstGeom>
          <a:noFill/>
        </p:spPr>
        <p:txBody>
          <a:bodyPr lIns="0" tIns="0" rIns="0" bIns="0">
            <a:spAutoFit/>
          </a:bodyPr>
          <a:lstStyle/>
          <a:p>
            <a:pPr algn="r" fontAlgn="auto">
              <a:spcBef>
                <a:spcPts val="0"/>
              </a:spcBef>
              <a:spcAft>
                <a:spcPts val="300"/>
              </a:spcAft>
              <a:defRPr/>
            </a:pPr>
            <a:r>
              <a:rPr lang="en-US" sz="700" dirty="0">
                <a:solidFill>
                  <a:schemeClr val="bg1"/>
                </a:solidFill>
                <a:latin typeface="+mn-lt"/>
                <a:cs typeface="+mn-cs"/>
              </a:rPr>
              <a:t>11.70 cm </a:t>
            </a:r>
            <a:r>
              <a:rPr lang="en-US" sz="700" dirty="0">
                <a:solidFill>
                  <a:schemeClr val="bg1"/>
                </a:solidFill>
                <a:latin typeface="+mn-lt"/>
                <a:cs typeface="+mn-cs"/>
                <a:sym typeface="Wingdings" pitchFamily="2" charset="2"/>
              </a:rPr>
              <a:t></a:t>
            </a:r>
            <a:endParaRPr lang="en-US" sz="700" dirty="0">
              <a:solidFill>
                <a:schemeClr val="bg1"/>
              </a:solidFill>
              <a:latin typeface="+mn-lt"/>
              <a:cs typeface="+mn-cs"/>
            </a:endParaRPr>
          </a:p>
          <a:p>
            <a:pPr algn="r" fontAlgn="auto">
              <a:spcBef>
                <a:spcPts val="0"/>
              </a:spcBef>
              <a:spcAft>
                <a:spcPts val="300"/>
              </a:spcAft>
              <a:defRPr/>
            </a:pPr>
            <a:r>
              <a:rPr lang="en-US" sz="700" dirty="0">
                <a:solidFill>
                  <a:schemeClr val="bg1"/>
                </a:solidFill>
                <a:latin typeface="+mn-lt"/>
                <a:cs typeface="+mn-cs"/>
                <a:sym typeface="Wingdings" pitchFamily="2" charset="2"/>
              </a:rPr>
              <a:t> 4.61 inches </a:t>
            </a:r>
            <a:endParaRPr lang="en-US" sz="700" dirty="0">
              <a:solidFill>
                <a:schemeClr val="bg1"/>
              </a:solidFill>
              <a:latin typeface="+mn-lt"/>
              <a:cs typeface="+mn-cs"/>
            </a:endParaRPr>
          </a:p>
        </p:txBody>
      </p:sp>
      <p:cxnSp>
        <p:nvCxnSpPr>
          <p:cNvPr id="17" name="Straight Arrow Connector 16"/>
          <p:cNvCxnSpPr/>
          <p:nvPr userDrawn="1"/>
        </p:nvCxnSpPr>
        <p:spPr>
          <a:xfrm rot="5400000" flipH="1" flipV="1">
            <a:off x="-234157" y="1308894"/>
            <a:ext cx="92075" cy="1588"/>
          </a:xfrm>
          <a:prstGeom prst="straightConnector1">
            <a:avLst/>
          </a:prstGeom>
          <a:ln w="3175">
            <a:solidFill>
              <a:schemeClr val="bg1"/>
            </a:solidFill>
            <a:tailEnd type="arrow" w="med" len="sm"/>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userDrawn="1"/>
        </p:nvCxnSpPr>
        <p:spPr>
          <a:xfrm rot="5400000" flipH="1" flipV="1">
            <a:off x="-234157" y="812007"/>
            <a:ext cx="92075" cy="1588"/>
          </a:xfrm>
          <a:prstGeom prst="straightConnector1">
            <a:avLst/>
          </a:prstGeom>
          <a:ln w="3175">
            <a:solidFill>
              <a:schemeClr val="bg1"/>
            </a:solidFill>
            <a:tailEnd type="arrow" w="med" len="sm"/>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userDrawn="1"/>
        </p:nvCxnSpPr>
        <p:spPr>
          <a:xfrm rot="5400000" flipH="1" flipV="1">
            <a:off x="-234157" y="6241257"/>
            <a:ext cx="92075" cy="1588"/>
          </a:xfrm>
          <a:prstGeom prst="straightConnector1">
            <a:avLst/>
          </a:prstGeom>
          <a:ln w="3175">
            <a:solidFill>
              <a:schemeClr val="bg1"/>
            </a:solidFill>
            <a:headEnd type="arrow" w="med" len="sm"/>
            <a:tailEnd type="none" w="med" len="sm"/>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userDrawn="1"/>
        </p:nvCxnSpPr>
        <p:spPr>
          <a:xfrm>
            <a:off x="-858838" y="6303963"/>
            <a:ext cx="720725" cy="1587"/>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userDrawn="1"/>
        </p:nvCxnSpPr>
        <p:spPr>
          <a:xfrm>
            <a:off x="354013" y="7010400"/>
            <a:ext cx="0" cy="360363"/>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userDrawn="1"/>
        </p:nvCxnSpPr>
        <p:spPr>
          <a:xfrm>
            <a:off x="8777288" y="7010400"/>
            <a:ext cx="0" cy="360363"/>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userDrawn="1"/>
        </p:nvCxnSpPr>
        <p:spPr>
          <a:xfrm>
            <a:off x="-858838" y="1258888"/>
            <a:ext cx="720725" cy="1587"/>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userDrawn="1"/>
        </p:nvCxnSpPr>
        <p:spPr>
          <a:xfrm>
            <a:off x="-858838" y="763588"/>
            <a:ext cx="720725" cy="1587"/>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sp>
        <p:nvSpPr>
          <p:cNvPr id="25" name="TextBox 24"/>
          <p:cNvSpPr txBox="1"/>
          <p:nvPr userDrawn="1"/>
        </p:nvSpPr>
        <p:spPr>
          <a:xfrm>
            <a:off x="3578225" y="7067550"/>
            <a:ext cx="803275" cy="254000"/>
          </a:xfrm>
          <a:prstGeom prst="rect">
            <a:avLst/>
          </a:prstGeom>
          <a:noFill/>
        </p:spPr>
        <p:txBody>
          <a:bodyPr lIns="0" tIns="0" rIns="0" bIns="0">
            <a:spAutoFit/>
          </a:bodyPr>
          <a:lstStyle/>
          <a:p>
            <a:pPr algn="r" fontAlgn="auto">
              <a:spcBef>
                <a:spcPts val="0"/>
              </a:spcBef>
              <a:spcAft>
                <a:spcPts val="300"/>
              </a:spcAft>
              <a:defRPr/>
            </a:pPr>
            <a:r>
              <a:rPr lang="en-US" sz="700" dirty="0">
                <a:solidFill>
                  <a:schemeClr val="bg1"/>
                </a:solidFill>
                <a:latin typeface="+mn-lt"/>
                <a:cs typeface="+mn-cs"/>
              </a:rPr>
              <a:t>0.50 cm </a:t>
            </a:r>
            <a:r>
              <a:rPr lang="en-US" sz="700" dirty="0">
                <a:solidFill>
                  <a:schemeClr val="bg1"/>
                </a:solidFill>
                <a:latin typeface="+mn-lt"/>
                <a:cs typeface="+mn-cs"/>
                <a:sym typeface="Wingdings" pitchFamily="2" charset="2"/>
              </a:rPr>
              <a:t></a:t>
            </a:r>
          </a:p>
          <a:p>
            <a:pPr algn="r" fontAlgn="auto">
              <a:spcBef>
                <a:spcPts val="0"/>
              </a:spcBef>
              <a:spcAft>
                <a:spcPts val="300"/>
              </a:spcAft>
              <a:defRPr/>
            </a:pPr>
            <a:r>
              <a:rPr lang="en-US" sz="700" dirty="0">
                <a:solidFill>
                  <a:schemeClr val="bg1"/>
                </a:solidFill>
                <a:latin typeface="+mn-lt"/>
                <a:cs typeface="+mn-cs"/>
                <a:sym typeface="Wingdings" pitchFamily="2" charset="2"/>
              </a:rPr>
              <a:t>0.2 inches </a:t>
            </a:r>
            <a:endParaRPr lang="en-US" sz="700" dirty="0">
              <a:solidFill>
                <a:schemeClr val="bg1"/>
              </a:solidFill>
              <a:latin typeface="+mn-lt"/>
              <a:cs typeface="+mn-cs"/>
            </a:endParaRPr>
          </a:p>
        </p:txBody>
      </p:sp>
      <p:sp>
        <p:nvSpPr>
          <p:cNvPr id="26" name="TextBox 25"/>
          <p:cNvSpPr txBox="1"/>
          <p:nvPr userDrawn="1"/>
        </p:nvSpPr>
        <p:spPr>
          <a:xfrm>
            <a:off x="4762500" y="7067550"/>
            <a:ext cx="803275" cy="254000"/>
          </a:xfrm>
          <a:prstGeom prst="rect">
            <a:avLst/>
          </a:prstGeom>
          <a:noFill/>
        </p:spPr>
        <p:txBody>
          <a:bodyPr lIns="0" tIns="0" rIns="0" bIns="0">
            <a:spAutoFit/>
          </a:bodyPr>
          <a:lstStyle/>
          <a:p>
            <a:pPr fontAlgn="auto">
              <a:spcBef>
                <a:spcPts val="0"/>
              </a:spcBef>
              <a:spcAft>
                <a:spcPts val="300"/>
              </a:spcAft>
              <a:buFont typeface="Wingdings"/>
              <a:buChar char="ß"/>
              <a:defRPr/>
            </a:pPr>
            <a:r>
              <a:rPr lang="en-US" sz="700" dirty="0">
                <a:solidFill>
                  <a:schemeClr val="bg1"/>
                </a:solidFill>
                <a:latin typeface="+mn-lt"/>
                <a:cs typeface="+mn-cs"/>
              </a:rPr>
              <a:t>0.50 cm</a:t>
            </a:r>
          </a:p>
          <a:p>
            <a:pPr fontAlgn="auto">
              <a:spcBef>
                <a:spcPts val="0"/>
              </a:spcBef>
              <a:spcAft>
                <a:spcPts val="300"/>
              </a:spcAft>
              <a:defRPr/>
            </a:pPr>
            <a:r>
              <a:rPr lang="en-US" sz="700" dirty="0">
                <a:solidFill>
                  <a:schemeClr val="bg1"/>
                </a:solidFill>
                <a:latin typeface="+mn-lt"/>
                <a:cs typeface="+mn-cs"/>
                <a:sym typeface="Wingdings" pitchFamily="2" charset="2"/>
              </a:rPr>
              <a:t> 0.2 inches</a:t>
            </a:r>
            <a:endParaRPr lang="en-US" sz="700" dirty="0">
              <a:solidFill>
                <a:schemeClr val="bg1"/>
              </a:solidFill>
              <a:latin typeface="+mn-lt"/>
              <a:cs typeface="+mn-cs"/>
            </a:endParaRPr>
          </a:p>
        </p:txBody>
      </p:sp>
      <p:cxnSp>
        <p:nvCxnSpPr>
          <p:cNvPr id="27" name="Straight Arrow Connector 26"/>
          <p:cNvCxnSpPr/>
          <p:nvPr userDrawn="1"/>
        </p:nvCxnSpPr>
        <p:spPr>
          <a:xfrm>
            <a:off x="4392613" y="7010400"/>
            <a:ext cx="0" cy="360363"/>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userDrawn="1"/>
        </p:nvCxnSpPr>
        <p:spPr>
          <a:xfrm>
            <a:off x="4751388" y="7010400"/>
            <a:ext cx="0" cy="360363"/>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sp>
        <p:nvSpPr>
          <p:cNvPr id="31" name="AutoShape 4"/>
          <p:cNvSpPr>
            <a:spLocks/>
          </p:cNvSpPr>
          <p:nvPr userDrawn="1"/>
        </p:nvSpPr>
        <p:spPr bwMode="gray">
          <a:xfrm>
            <a:off x="-1541463" y="0"/>
            <a:ext cx="1403350" cy="692150"/>
          </a:xfrm>
          <a:prstGeom prst="rect">
            <a:avLst/>
          </a:prstGeom>
          <a:noFill/>
          <a:ln w="12700" algn="ctr">
            <a:noFill/>
            <a:miter lim="800000"/>
            <a:headEnd/>
            <a:tailEnd/>
          </a:ln>
          <a:effectLst/>
        </p:spPr>
        <p:txBody>
          <a:bodyPr lIns="0" tIns="0" rIns="0" bIns="0">
            <a:spAutoFit/>
          </a:bodyPr>
          <a:lstStyle/>
          <a:p>
            <a:pPr fontAlgn="auto">
              <a:spcBef>
                <a:spcPts val="0"/>
              </a:spcBef>
              <a:spcAft>
                <a:spcPts val="0"/>
              </a:spcAft>
              <a:defRPr/>
            </a:pPr>
            <a:r>
              <a:rPr lang="en-US" sz="700" b="1" dirty="0">
                <a:solidFill>
                  <a:schemeClr val="bg1"/>
                </a:solidFill>
                <a:latin typeface="+mn-lt"/>
                <a:cs typeface="Arial" pitchFamily="34" charset="0"/>
              </a:rPr>
              <a:t>To view Deloitte drawing guides:</a:t>
            </a:r>
          </a:p>
          <a:p>
            <a:pPr fontAlgn="auto">
              <a:spcBef>
                <a:spcPts val="0"/>
              </a:spcBef>
              <a:spcAft>
                <a:spcPts val="0"/>
              </a:spcAft>
              <a:defRPr/>
            </a:pPr>
            <a:endParaRPr lang="en-US" sz="300" b="1" dirty="0">
              <a:solidFill>
                <a:schemeClr val="bg1"/>
              </a:solidFill>
              <a:latin typeface="+mn-lt"/>
              <a:cs typeface="Arial" pitchFamily="34" charset="0"/>
            </a:endParaRPr>
          </a:p>
          <a:p>
            <a:pPr marL="180975" indent="-180975" fontAlgn="auto">
              <a:spcBef>
                <a:spcPts val="0"/>
              </a:spcBef>
              <a:spcAft>
                <a:spcPts val="0"/>
              </a:spcAft>
              <a:buFont typeface="+mj-lt"/>
              <a:buAutoNum type="arabicPeriod"/>
              <a:defRPr/>
            </a:pPr>
            <a:r>
              <a:rPr lang="en-US" sz="700" dirty="0">
                <a:solidFill>
                  <a:schemeClr val="bg1"/>
                </a:solidFill>
                <a:latin typeface="+mn-lt"/>
                <a:cs typeface="Arial" pitchFamily="34" charset="0"/>
              </a:rPr>
              <a:t>Right-click on slide and select ’Grid and Guides...’</a:t>
            </a:r>
          </a:p>
          <a:p>
            <a:pPr marL="180975" indent="-180975" fontAlgn="auto">
              <a:spcBef>
                <a:spcPts val="0"/>
              </a:spcBef>
              <a:spcAft>
                <a:spcPts val="0"/>
              </a:spcAft>
              <a:buFont typeface="+mj-lt"/>
              <a:buAutoNum type="arabicPeriod"/>
              <a:defRPr/>
            </a:pPr>
            <a:r>
              <a:rPr lang="en-US" sz="700" dirty="0">
                <a:solidFill>
                  <a:schemeClr val="bg1"/>
                </a:solidFill>
                <a:latin typeface="+mn-lt"/>
                <a:cs typeface="Arial" pitchFamily="34" charset="0"/>
              </a:rPr>
              <a:t>Check ’Display drawing guides on screen’</a:t>
            </a:r>
          </a:p>
          <a:p>
            <a:pPr marL="180975" indent="-180975" fontAlgn="auto">
              <a:spcBef>
                <a:spcPts val="0"/>
              </a:spcBef>
              <a:spcAft>
                <a:spcPts val="0"/>
              </a:spcAft>
              <a:buFont typeface="+mj-lt"/>
              <a:buAutoNum type="arabicPeriod"/>
              <a:defRPr/>
            </a:pPr>
            <a:r>
              <a:rPr lang="en-US" sz="700" dirty="0">
                <a:solidFill>
                  <a:schemeClr val="bg1"/>
                </a:solidFill>
                <a:latin typeface="+mn-lt"/>
                <a:cs typeface="Arial" pitchFamily="34" charset="0"/>
              </a:rPr>
              <a:t>Select ’OK’</a:t>
            </a:r>
          </a:p>
        </p:txBody>
      </p:sp>
      <p:sp>
        <p:nvSpPr>
          <p:cNvPr id="9" name="Title 1"/>
          <p:cNvSpPr>
            <a:spLocks noGrp="1"/>
          </p:cNvSpPr>
          <p:nvPr>
            <p:ph type="title"/>
          </p:nvPr>
        </p:nvSpPr>
        <p:spPr>
          <a:xfrm>
            <a:off x="360000" y="395843"/>
            <a:ext cx="8424000" cy="369332"/>
          </a:xfrm>
        </p:spPr>
        <p:txBody>
          <a:bodyPr/>
          <a:lstStyle>
            <a:lvl1pPr>
              <a:defRPr>
                <a:solidFill>
                  <a:schemeClr val="tx2"/>
                </a:solidFill>
              </a:defRPr>
            </a:lvl1pPr>
          </a:lstStyle>
          <a:p>
            <a:r>
              <a:rPr lang="en-US" noProof="0" smtClean="0"/>
              <a:t>Click to edit Master title style</a:t>
            </a:r>
            <a:endParaRPr lang="en-US" noProof="0" dirty="0"/>
          </a:p>
        </p:txBody>
      </p:sp>
      <p:sp>
        <p:nvSpPr>
          <p:cNvPr id="10" name="Subtitle4"/>
          <p:cNvSpPr>
            <a:spLocks noGrp="1"/>
          </p:cNvSpPr>
          <p:nvPr>
            <p:ph type="body" idx="14"/>
          </p:nvPr>
        </p:nvSpPr>
        <p:spPr>
          <a:xfrm>
            <a:off x="358775" y="765175"/>
            <a:ext cx="8424000" cy="307777"/>
          </a:xfrm>
        </p:spPr>
        <p:txBody>
          <a:bodyPr rtlCol="0">
            <a:spAutoFit/>
          </a:bodyPr>
          <a:lstStyle>
            <a:lvl1pPr marL="0" indent="0" algn="l" defTabSz="914400" rtl="0" eaLnBrk="1" latinLnBrk="0" hangingPunct="1">
              <a:spcBef>
                <a:spcPct val="0"/>
              </a:spcBef>
              <a:buNone/>
              <a:defRPr lang="en-US" sz="2000" b="0" kern="1200" dirty="0" smtClean="0">
                <a:solidFill>
                  <a:schemeClr val="tx2"/>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30" name="Text Placeholder 11"/>
          <p:cNvSpPr>
            <a:spLocks noGrp="1"/>
          </p:cNvSpPr>
          <p:nvPr>
            <p:ph type="body" sz="quarter" idx="17"/>
          </p:nvPr>
        </p:nvSpPr>
        <p:spPr bwMode="gray">
          <a:xfrm>
            <a:off x="358775" y="1268413"/>
            <a:ext cx="4033838" cy="276999"/>
          </a:xfrm>
          <a:prstGeom prst="rect">
            <a:avLst/>
          </a:prstGeom>
        </p:spPr>
        <p:txBody>
          <a:bodyPr>
            <a:spAutoFit/>
          </a:bodyPr>
          <a:lstStyle>
            <a:lvl1pPr>
              <a:defRPr sz="1800" b="1">
                <a:latin typeface="+mn-lt"/>
              </a:defRPr>
            </a:lvl1pPr>
          </a:lstStyle>
          <a:p>
            <a:pPr lvl="0"/>
            <a:r>
              <a:rPr lang="en-US" smtClean="0"/>
              <a:t>Click to edit Master text styles</a:t>
            </a:r>
          </a:p>
        </p:txBody>
      </p:sp>
      <p:sp>
        <p:nvSpPr>
          <p:cNvPr id="32" name="Content Placeholder 2"/>
          <p:cNvSpPr>
            <a:spLocks noGrp="1"/>
          </p:cNvSpPr>
          <p:nvPr>
            <p:ph idx="19"/>
          </p:nvPr>
        </p:nvSpPr>
        <p:spPr>
          <a:xfrm>
            <a:off x="358775" y="1714489"/>
            <a:ext cx="4033838" cy="4416473"/>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35" name="Text Placeholder 13"/>
          <p:cNvSpPr>
            <a:spLocks noGrp="1"/>
          </p:cNvSpPr>
          <p:nvPr>
            <p:ph type="body" sz="quarter" idx="20"/>
          </p:nvPr>
        </p:nvSpPr>
        <p:spPr bwMode="gray">
          <a:xfrm>
            <a:off x="358775" y="6185613"/>
            <a:ext cx="4033838" cy="123112"/>
          </a:xfrm>
          <a:prstGeom prst="rect">
            <a:avLst/>
          </a:prstGeom>
          <a:noFill/>
          <a:ln w="12700" algn="ctr">
            <a:noFill/>
            <a:miter lim="800000"/>
            <a:headEnd/>
            <a:tailEnd/>
          </a:ln>
        </p:spPr>
        <p:txBody>
          <a:bodyPr anchor="b">
            <a:spAutoFit/>
          </a:bodyPr>
          <a:lstStyle>
            <a:lvl1pPr algn="l" rtl="0" fontAlgn="base">
              <a:lnSpc>
                <a:spcPct val="100000"/>
              </a:lnSpc>
              <a:spcBef>
                <a:spcPct val="0"/>
              </a:spcBef>
              <a:spcAft>
                <a:spcPct val="0"/>
              </a:spcAft>
              <a:defRPr lang="en-US" sz="800" b="0" kern="1200" smtClean="0">
                <a:solidFill>
                  <a:schemeClr val="tx2"/>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
        <p:nvSpPr>
          <p:cNvPr id="29" name="Text Placeholder 11"/>
          <p:cNvSpPr>
            <a:spLocks noGrp="1"/>
          </p:cNvSpPr>
          <p:nvPr>
            <p:ph type="body" sz="quarter" idx="21"/>
          </p:nvPr>
        </p:nvSpPr>
        <p:spPr bwMode="gray">
          <a:xfrm>
            <a:off x="4751389" y="1268413"/>
            <a:ext cx="4033836" cy="276999"/>
          </a:xfrm>
          <a:prstGeom prst="rect">
            <a:avLst/>
          </a:prstGeom>
        </p:spPr>
        <p:txBody>
          <a:bodyPr>
            <a:spAutoFit/>
          </a:bodyPr>
          <a:lstStyle>
            <a:lvl1pPr>
              <a:defRPr sz="1800" b="1">
                <a:latin typeface="+mn-lt"/>
              </a:defRPr>
            </a:lvl1pPr>
          </a:lstStyle>
          <a:p>
            <a:pPr lvl="0"/>
            <a:r>
              <a:rPr lang="en-US" smtClean="0"/>
              <a:t>Click to edit Master text styles</a:t>
            </a:r>
          </a:p>
        </p:txBody>
      </p:sp>
      <p:sp>
        <p:nvSpPr>
          <p:cNvPr id="33" name="Content Placeholder 2"/>
          <p:cNvSpPr>
            <a:spLocks noGrp="1"/>
          </p:cNvSpPr>
          <p:nvPr>
            <p:ph idx="22"/>
          </p:nvPr>
        </p:nvSpPr>
        <p:spPr>
          <a:xfrm>
            <a:off x="4751387" y="1714489"/>
            <a:ext cx="4033838" cy="4416473"/>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41" name="Text Placeholder 13"/>
          <p:cNvSpPr>
            <a:spLocks noGrp="1"/>
          </p:cNvSpPr>
          <p:nvPr>
            <p:ph type="body" sz="quarter" idx="23"/>
          </p:nvPr>
        </p:nvSpPr>
        <p:spPr bwMode="gray">
          <a:xfrm>
            <a:off x="4751388" y="6185614"/>
            <a:ext cx="4033837" cy="123111"/>
          </a:xfrm>
          <a:prstGeom prst="rect">
            <a:avLst/>
          </a:prstGeom>
          <a:noFill/>
          <a:ln w="12700" algn="ctr">
            <a:noFill/>
            <a:miter lim="800000"/>
            <a:headEnd/>
            <a:tailEnd/>
          </a:ln>
        </p:spPr>
        <p:txBody>
          <a:bodyPr anchor="b">
            <a:spAutoFit/>
          </a:bodyPr>
          <a:lstStyle>
            <a:lvl1pPr algn="l" rtl="0" fontAlgn="base">
              <a:lnSpc>
                <a:spcPct val="100000"/>
              </a:lnSpc>
              <a:spcBef>
                <a:spcPct val="0"/>
              </a:spcBef>
              <a:spcAft>
                <a:spcPct val="0"/>
              </a:spcAft>
              <a:defRPr lang="en-US" sz="800" b="0" kern="1200" smtClean="0">
                <a:solidFill>
                  <a:srgbClr val="002776"/>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
        <p:nvSpPr>
          <p:cNvPr id="34" name="Footer Placeholder 4"/>
          <p:cNvSpPr>
            <a:spLocks noGrp="1"/>
          </p:cNvSpPr>
          <p:nvPr>
            <p:ph type="ftr" sz="quarter" idx="24"/>
          </p:nvPr>
        </p:nvSpPr>
        <p:spPr>
          <a:xfrm>
            <a:off x="720725" y="6597650"/>
            <a:ext cx="3671888" cy="125413"/>
          </a:xfrm>
          <a:prstGeom prst="rect">
            <a:avLst/>
          </a:prstGeom>
        </p:spPr>
        <p:txBody>
          <a:bodyPr vert="horz" wrap="none" lIns="0" tIns="0" rIns="0" bIns="0" rtlCol="0" anchor="b" anchorCtr="0">
            <a:noAutofit/>
          </a:bodyPr>
          <a:lstStyle>
            <a:lvl1pPr algn="l" fontAlgn="auto">
              <a:spcBef>
                <a:spcPts val="0"/>
              </a:spcBef>
              <a:spcAft>
                <a:spcPts val="0"/>
              </a:spcAft>
              <a:defRPr sz="1000">
                <a:solidFill>
                  <a:schemeClr val="tx2"/>
                </a:solidFill>
                <a:latin typeface="+mn-lt"/>
                <a:cs typeface="+mn-cs"/>
              </a:defRPr>
            </a:lvl1pPr>
          </a:lstStyle>
          <a:p>
            <a:pPr>
              <a:defRPr/>
            </a:pPr>
            <a:r>
              <a:rPr lang="en-US"/>
              <a:t>Deloitte</a:t>
            </a:r>
          </a:p>
        </p:txBody>
      </p:sp>
      <p:sp>
        <p:nvSpPr>
          <p:cNvPr id="36" name="Slide Number Placeholder 5"/>
          <p:cNvSpPr>
            <a:spLocks noGrp="1"/>
          </p:cNvSpPr>
          <p:nvPr>
            <p:ph type="sldNum" sz="quarter" idx="25"/>
          </p:nvPr>
        </p:nvSpPr>
        <p:spPr>
          <a:xfrm>
            <a:off x="358775" y="6597650"/>
            <a:ext cx="360363" cy="125413"/>
          </a:xfrm>
          <a:prstGeom prst="rect">
            <a:avLst/>
          </a:prstGeom>
        </p:spPr>
        <p:txBody>
          <a:bodyPr vert="horz" lIns="0" tIns="0" rIns="0" bIns="0" rtlCol="0" anchor="b" anchorCtr="0">
            <a:noAutofit/>
          </a:bodyPr>
          <a:lstStyle>
            <a:lvl1pPr algn="l" fontAlgn="auto">
              <a:spcBef>
                <a:spcPts val="0"/>
              </a:spcBef>
              <a:spcAft>
                <a:spcPts val="0"/>
              </a:spcAft>
              <a:defRPr sz="1000" b="1">
                <a:solidFill>
                  <a:schemeClr val="tx2"/>
                </a:solidFill>
                <a:latin typeface="+mn-lt"/>
                <a:cs typeface="+mn-cs"/>
              </a:defRPr>
            </a:lvl1pPr>
          </a:lstStyle>
          <a:p>
            <a:pPr>
              <a:defRPr/>
            </a:pPr>
            <a:fld id="{B07D2050-6392-40AE-8DF4-694A856B287E}" type="slidenum">
              <a:rPr lang="en-US"/>
              <a:pPr>
                <a:defRPr/>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subtitle only">
    <p:spTree>
      <p:nvGrpSpPr>
        <p:cNvPr id="1" name=""/>
        <p:cNvGrpSpPr/>
        <p:nvPr/>
      </p:nvGrpSpPr>
      <p:grpSpPr>
        <a:xfrm>
          <a:off x="0" y="0"/>
          <a:ext cx="0" cy="0"/>
          <a:chOff x="0" y="0"/>
          <a:chExt cx="0" cy="0"/>
        </a:xfrm>
      </p:grpSpPr>
      <p:cxnSp>
        <p:nvCxnSpPr>
          <p:cNvPr id="4" name="Straight Arrow Connector 3"/>
          <p:cNvCxnSpPr/>
          <p:nvPr userDrawn="1"/>
        </p:nvCxnSpPr>
        <p:spPr>
          <a:xfrm>
            <a:off x="-858838" y="6303963"/>
            <a:ext cx="720725" cy="1587"/>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userDrawn="1"/>
        </p:nvCxnSpPr>
        <p:spPr>
          <a:xfrm>
            <a:off x="354013" y="7010400"/>
            <a:ext cx="0" cy="360363"/>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userDrawn="1"/>
        </p:nvCxnSpPr>
        <p:spPr>
          <a:xfrm>
            <a:off x="8777288" y="7010400"/>
            <a:ext cx="0" cy="360363"/>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sp>
        <p:nvSpPr>
          <p:cNvPr id="7" name="TextBox 6"/>
          <p:cNvSpPr txBox="1"/>
          <p:nvPr userDrawn="1"/>
        </p:nvSpPr>
        <p:spPr>
          <a:xfrm>
            <a:off x="-1817688" y="6581775"/>
            <a:ext cx="1679575" cy="276225"/>
          </a:xfrm>
          <a:prstGeom prst="rect">
            <a:avLst/>
          </a:prstGeom>
          <a:noFill/>
        </p:spPr>
        <p:txBody>
          <a:bodyPr lIns="0" tIns="0" rIns="0" bIns="0">
            <a:spAutoFit/>
          </a:bodyPr>
          <a:lstStyle/>
          <a:p>
            <a:pPr algn="r" fontAlgn="auto">
              <a:spcBef>
                <a:spcPts val="0"/>
              </a:spcBef>
              <a:spcAft>
                <a:spcPts val="300"/>
              </a:spcAft>
              <a:defRPr/>
            </a:pPr>
            <a:r>
              <a:rPr lang="en-US" sz="900" dirty="0">
                <a:solidFill>
                  <a:schemeClr val="bg1"/>
                </a:solidFill>
                <a:latin typeface="+mn-lt"/>
                <a:cs typeface="+mn-cs"/>
              </a:rPr>
              <a:t>White markers indicate position of Deloitte Drawing Guides</a:t>
            </a:r>
          </a:p>
        </p:txBody>
      </p:sp>
      <p:cxnSp>
        <p:nvCxnSpPr>
          <p:cNvPr id="8" name="Straight Arrow Connector 7"/>
          <p:cNvCxnSpPr/>
          <p:nvPr userDrawn="1"/>
        </p:nvCxnSpPr>
        <p:spPr>
          <a:xfrm>
            <a:off x="-858838" y="1258888"/>
            <a:ext cx="720725" cy="1587"/>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userDrawn="1"/>
        </p:nvCxnSpPr>
        <p:spPr>
          <a:xfrm>
            <a:off x="-858838" y="763588"/>
            <a:ext cx="720725" cy="1587"/>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userDrawn="1"/>
        </p:nvCxnSpPr>
        <p:spPr>
          <a:xfrm>
            <a:off x="4392613" y="7010400"/>
            <a:ext cx="0" cy="360363"/>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userDrawn="1"/>
        </p:nvCxnSpPr>
        <p:spPr>
          <a:xfrm>
            <a:off x="4751388" y="7010400"/>
            <a:ext cx="0" cy="360363"/>
          </a:xfrm>
          <a:prstGeom prst="straightConnector1">
            <a:avLst/>
          </a:prstGeom>
          <a:ln w="19050" cap="sq">
            <a:solidFill>
              <a:schemeClr val="bg1"/>
            </a:solidFill>
            <a:round/>
            <a:tailEnd type="none"/>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941388" y="896938"/>
            <a:ext cx="803275" cy="254000"/>
          </a:xfrm>
          <a:prstGeom prst="rect">
            <a:avLst/>
          </a:prstGeom>
          <a:noFill/>
        </p:spPr>
        <p:txBody>
          <a:bodyPr lIns="0" tIns="0" rIns="0" bIns="0">
            <a:spAutoFit/>
          </a:bodyPr>
          <a:lstStyle/>
          <a:p>
            <a:pPr algn="r" fontAlgn="auto">
              <a:spcBef>
                <a:spcPts val="0"/>
              </a:spcBef>
              <a:spcAft>
                <a:spcPts val="300"/>
              </a:spcAft>
              <a:defRPr/>
            </a:pPr>
            <a:r>
              <a:rPr lang="en-US" sz="700" dirty="0">
                <a:solidFill>
                  <a:schemeClr val="bg1"/>
                </a:solidFill>
                <a:latin typeface="+mn-lt"/>
                <a:cs typeface="+mn-cs"/>
              </a:rPr>
              <a:t>7.40 cm</a:t>
            </a:r>
          </a:p>
          <a:p>
            <a:pPr algn="r" fontAlgn="auto">
              <a:spcBef>
                <a:spcPts val="0"/>
              </a:spcBef>
              <a:spcAft>
                <a:spcPts val="300"/>
              </a:spcAft>
              <a:defRPr/>
            </a:pPr>
            <a:r>
              <a:rPr lang="en-US" sz="700" dirty="0">
                <a:solidFill>
                  <a:schemeClr val="bg1"/>
                </a:solidFill>
                <a:latin typeface="+mn-lt"/>
                <a:cs typeface="+mn-cs"/>
              </a:rPr>
              <a:t>2.91 Inches</a:t>
            </a:r>
          </a:p>
        </p:txBody>
      </p:sp>
      <p:sp>
        <p:nvSpPr>
          <p:cNvPr id="13" name="TextBox 12"/>
          <p:cNvSpPr txBox="1"/>
          <p:nvPr userDrawn="1"/>
        </p:nvSpPr>
        <p:spPr>
          <a:xfrm>
            <a:off x="-941388" y="1377950"/>
            <a:ext cx="803275" cy="254000"/>
          </a:xfrm>
          <a:prstGeom prst="rect">
            <a:avLst/>
          </a:prstGeom>
          <a:noFill/>
        </p:spPr>
        <p:txBody>
          <a:bodyPr lIns="0" tIns="0" rIns="0" bIns="0">
            <a:spAutoFit/>
          </a:bodyPr>
          <a:lstStyle/>
          <a:p>
            <a:pPr algn="r" fontAlgn="auto">
              <a:spcBef>
                <a:spcPts val="0"/>
              </a:spcBef>
              <a:spcAft>
                <a:spcPts val="300"/>
              </a:spcAft>
              <a:defRPr/>
            </a:pPr>
            <a:r>
              <a:rPr lang="en-US" sz="700" dirty="0">
                <a:solidFill>
                  <a:schemeClr val="bg1"/>
                </a:solidFill>
                <a:latin typeface="+mn-lt"/>
                <a:cs typeface="+mn-cs"/>
              </a:rPr>
              <a:t>6.00 cm</a:t>
            </a:r>
          </a:p>
          <a:p>
            <a:pPr algn="r" fontAlgn="auto">
              <a:spcBef>
                <a:spcPts val="0"/>
              </a:spcBef>
              <a:spcAft>
                <a:spcPts val="300"/>
              </a:spcAft>
              <a:defRPr/>
            </a:pPr>
            <a:r>
              <a:rPr lang="en-US" sz="700" dirty="0">
                <a:solidFill>
                  <a:schemeClr val="bg1"/>
                </a:solidFill>
                <a:latin typeface="+mn-lt"/>
                <a:cs typeface="+mn-cs"/>
              </a:rPr>
              <a:t>2.36 Inches</a:t>
            </a:r>
          </a:p>
        </p:txBody>
      </p:sp>
      <p:sp>
        <p:nvSpPr>
          <p:cNvPr id="14" name="TextBox 13"/>
          <p:cNvSpPr txBox="1"/>
          <p:nvPr userDrawn="1"/>
        </p:nvSpPr>
        <p:spPr>
          <a:xfrm>
            <a:off x="-941388" y="5921375"/>
            <a:ext cx="803275" cy="254000"/>
          </a:xfrm>
          <a:prstGeom prst="rect">
            <a:avLst/>
          </a:prstGeom>
          <a:noFill/>
        </p:spPr>
        <p:txBody>
          <a:bodyPr lIns="0" tIns="0" rIns="0" bIns="0" anchor="b">
            <a:spAutoFit/>
          </a:bodyPr>
          <a:lstStyle/>
          <a:p>
            <a:pPr algn="r" fontAlgn="auto">
              <a:spcBef>
                <a:spcPts val="0"/>
              </a:spcBef>
              <a:spcAft>
                <a:spcPts val="300"/>
              </a:spcAft>
              <a:defRPr/>
            </a:pPr>
            <a:r>
              <a:rPr lang="en-US" sz="700" dirty="0">
                <a:solidFill>
                  <a:schemeClr val="bg1"/>
                </a:solidFill>
                <a:latin typeface="+mn-lt"/>
                <a:cs typeface="+mn-cs"/>
              </a:rPr>
              <a:t>8.00 cm</a:t>
            </a:r>
          </a:p>
          <a:p>
            <a:pPr algn="r" fontAlgn="auto">
              <a:spcBef>
                <a:spcPts val="0"/>
              </a:spcBef>
              <a:spcAft>
                <a:spcPts val="300"/>
              </a:spcAft>
              <a:defRPr/>
            </a:pPr>
            <a:r>
              <a:rPr lang="en-US" sz="700" dirty="0">
                <a:solidFill>
                  <a:schemeClr val="bg1"/>
                </a:solidFill>
                <a:latin typeface="+mn-lt"/>
                <a:cs typeface="+mn-cs"/>
              </a:rPr>
              <a:t>3.15 Inches</a:t>
            </a:r>
          </a:p>
        </p:txBody>
      </p:sp>
      <p:sp>
        <p:nvSpPr>
          <p:cNvPr id="15" name="TextBox 14"/>
          <p:cNvSpPr txBox="1"/>
          <p:nvPr userDrawn="1"/>
        </p:nvSpPr>
        <p:spPr>
          <a:xfrm>
            <a:off x="358775" y="7067550"/>
            <a:ext cx="803275" cy="254000"/>
          </a:xfrm>
          <a:prstGeom prst="rect">
            <a:avLst/>
          </a:prstGeom>
          <a:noFill/>
        </p:spPr>
        <p:txBody>
          <a:bodyPr lIns="0" tIns="0" rIns="0" bIns="0">
            <a:spAutoFit/>
          </a:bodyPr>
          <a:lstStyle/>
          <a:p>
            <a:pPr fontAlgn="auto">
              <a:spcBef>
                <a:spcPts val="0"/>
              </a:spcBef>
              <a:spcAft>
                <a:spcPts val="300"/>
              </a:spcAft>
              <a:defRPr/>
            </a:pPr>
            <a:r>
              <a:rPr lang="en-US" sz="700" dirty="0">
                <a:solidFill>
                  <a:schemeClr val="bg1"/>
                </a:solidFill>
                <a:latin typeface="+mn-lt"/>
                <a:cs typeface="+mn-cs"/>
                <a:sym typeface="Wingdings" pitchFamily="2" charset="2"/>
              </a:rPr>
              <a:t></a:t>
            </a:r>
            <a:r>
              <a:rPr lang="en-US" sz="700" dirty="0">
                <a:solidFill>
                  <a:schemeClr val="bg1"/>
                </a:solidFill>
                <a:latin typeface="+mn-lt"/>
                <a:cs typeface="+mn-cs"/>
              </a:rPr>
              <a:t>11.70 cm</a:t>
            </a:r>
          </a:p>
          <a:p>
            <a:pPr fontAlgn="auto">
              <a:spcBef>
                <a:spcPts val="0"/>
              </a:spcBef>
              <a:spcAft>
                <a:spcPts val="300"/>
              </a:spcAft>
              <a:defRPr/>
            </a:pPr>
            <a:r>
              <a:rPr lang="en-US" sz="700" dirty="0">
                <a:solidFill>
                  <a:schemeClr val="bg1"/>
                </a:solidFill>
                <a:latin typeface="+mn-lt"/>
                <a:cs typeface="+mn-cs"/>
                <a:sym typeface="Wingdings" pitchFamily="2" charset="2"/>
              </a:rPr>
              <a:t> 4.61 inches</a:t>
            </a:r>
            <a:endParaRPr lang="en-US" sz="700" dirty="0">
              <a:solidFill>
                <a:schemeClr val="bg1"/>
              </a:solidFill>
              <a:latin typeface="+mn-lt"/>
              <a:cs typeface="+mn-cs"/>
            </a:endParaRPr>
          </a:p>
        </p:txBody>
      </p:sp>
      <p:sp>
        <p:nvSpPr>
          <p:cNvPr id="16" name="TextBox 15"/>
          <p:cNvSpPr txBox="1"/>
          <p:nvPr userDrawn="1"/>
        </p:nvSpPr>
        <p:spPr>
          <a:xfrm>
            <a:off x="3578225" y="7067550"/>
            <a:ext cx="803275" cy="254000"/>
          </a:xfrm>
          <a:prstGeom prst="rect">
            <a:avLst/>
          </a:prstGeom>
          <a:noFill/>
        </p:spPr>
        <p:txBody>
          <a:bodyPr lIns="0" tIns="0" rIns="0" bIns="0">
            <a:spAutoFit/>
          </a:bodyPr>
          <a:lstStyle/>
          <a:p>
            <a:pPr algn="r" fontAlgn="auto">
              <a:spcBef>
                <a:spcPts val="0"/>
              </a:spcBef>
              <a:spcAft>
                <a:spcPts val="300"/>
              </a:spcAft>
              <a:defRPr/>
            </a:pPr>
            <a:r>
              <a:rPr lang="en-US" sz="700" dirty="0">
                <a:solidFill>
                  <a:schemeClr val="bg1"/>
                </a:solidFill>
                <a:latin typeface="+mn-lt"/>
                <a:cs typeface="+mn-cs"/>
              </a:rPr>
              <a:t>0.50 cm </a:t>
            </a:r>
            <a:r>
              <a:rPr lang="en-US" sz="700" dirty="0">
                <a:solidFill>
                  <a:schemeClr val="bg1"/>
                </a:solidFill>
                <a:latin typeface="+mn-lt"/>
                <a:cs typeface="+mn-cs"/>
                <a:sym typeface="Wingdings" pitchFamily="2" charset="2"/>
              </a:rPr>
              <a:t></a:t>
            </a:r>
          </a:p>
          <a:p>
            <a:pPr algn="r" fontAlgn="auto">
              <a:spcBef>
                <a:spcPts val="0"/>
              </a:spcBef>
              <a:spcAft>
                <a:spcPts val="300"/>
              </a:spcAft>
              <a:defRPr/>
            </a:pPr>
            <a:r>
              <a:rPr lang="en-US" sz="700" dirty="0">
                <a:solidFill>
                  <a:schemeClr val="bg1"/>
                </a:solidFill>
                <a:latin typeface="+mn-lt"/>
                <a:cs typeface="+mn-cs"/>
                <a:sym typeface="Wingdings" pitchFamily="2" charset="2"/>
              </a:rPr>
              <a:t>0.2 inches </a:t>
            </a:r>
            <a:endParaRPr lang="en-US" sz="700" dirty="0">
              <a:solidFill>
                <a:schemeClr val="bg1"/>
              </a:solidFill>
              <a:latin typeface="+mn-lt"/>
              <a:cs typeface="+mn-cs"/>
            </a:endParaRPr>
          </a:p>
        </p:txBody>
      </p:sp>
      <p:sp>
        <p:nvSpPr>
          <p:cNvPr id="17" name="TextBox 16"/>
          <p:cNvSpPr txBox="1"/>
          <p:nvPr userDrawn="1"/>
        </p:nvSpPr>
        <p:spPr>
          <a:xfrm>
            <a:off x="4762500" y="7067550"/>
            <a:ext cx="803275" cy="254000"/>
          </a:xfrm>
          <a:prstGeom prst="rect">
            <a:avLst/>
          </a:prstGeom>
          <a:noFill/>
        </p:spPr>
        <p:txBody>
          <a:bodyPr lIns="0" tIns="0" rIns="0" bIns="0">
            <a:spAutoFit/>
          </a:bodyPr>
          <a:lstStyle/>
          <a:p>
            <a:pPr fontAlgn="auto">
              <a:spcBef>
                <a:spcPts val="0"/>
              </a:spcBef>
              <a:spcAft>
                <a:spcPts val="300"/>
              </a:spcAft>
              <a:buFont typeface="Wingdings"/>
              <a:buChar char="ß"/>
              <a:defRPr/>
            </a:pPr>
            <a:r>
              <a:rPr lang="en-US" sz="700" dirty="0">
                <a:solidFill>
                  <a:schemeClr val="bg1"/>
                </a:solidFill>
                <a:latin typeface="+mn-lt"/>
                <a:cs typeface="+mn-cs"/>
              </a:rPr>
              <a:t>0.50 cm</a:t>
            </a:r>
          </a:p>
          <a:p>
            <a:pPr fontAlgn="auto">
              <a:spcBef>
                <a:spcPts val="0"/>
              </a:spcBef>
              <a:spcAft>
                <a:spcPts val="300"/>
              </a:spcAft>
              <a:defRPr/>
            </a:pPr>
            <a:r>
              <a:rPr lang="en-US" sz="700" dirty="0">
                <a:solidFill>
                  <a:schemeClr val="bg1"/>
                </a:solidFill>
                <a:latin typeface="+mn-lt"/>
                <a:cs typeface="+mn-cs"/>
                <a:sym typeface="Wingdings" pitchFamily="2" charset="2"/>
              </a:rPr>
              <a:t> 0.2 inches</a:t>
            </a:r>
            <a:endParaRPr lang="en-US" sz="700" dirty="0">
              <a:solidFill>
                <a:schemeClr val="bg1"/>
              </a:solidFill>
              <a:latin typeface="+mn-lt"/>
              <a:cs typeface="+mn-cs"/>
            </a:endParaRPr>
          </a:p>
        </p:txBody>
      </p:sp>
      <p:sp>
        <p:nvSpPr>
          <p:cNvPr id="18" name="TextBox 17"/>
          <p:cNvSpPr txBox="1"/>
          <p:nvPr userDrawn="1"/>
        </p:nvSpPr>
        <p:spPr>
          <a:xfrm>
            <a:off x="7970838" y="7067550"/>
            <a:ext cx="803275" cy="254000"/>
          </a:xfrm>
          <a:prstGeom prst="rect">
            <a:avLst/>
          </a:prstGeom>
          <a:noFill/>
        </p:spPr>
        <p:txBody>
          <a:bodyPr lIns="0" tIns="0" rIns="0" bIns="0">
            <a:spAutoFit/>
          </a:bodyPr>
          <a:lstStyle/>
          <a:p>
            <a:pPr algn="r" fontAlgn="auto">
              <a:spcBef>
                <a:spcPts val="0"/>
              </a:spcBef>
              <a:spcAft>
                <a:spcPts val="300"/>
              </a:spcAft>
              <a:defRPr/>
            </a:pPr>
            <a:r>
              <a:rPr lang="en-US" sz="700" dirty="0">
                <a:solidFill>
                  <a:schemeClr val="bg1"/>
                </a:solidFill>
                <a:latin typeface="+mn-lt"/>
                <a:cs typeface="+mn-cs"/>
              </a:rPr>
              <a:t>11.70 cm </a:t>
            </a:r>
            <a:r>
              <a:rPr lang="en-US" sz="700" dirty="0">
                <a:solidFill>
                  <a:schemeClr val="bg1"/>
                </a:solidFill>
                <a:latin typeface="+mn-lt"/>
                <a:cs typeface="+mn-cs"/>
                <a:sym typeface="Wingdings" pitchFamily="2" charset="2"/>
              </a:rPr>
              <a:t></a:t>
            </a:r>
            <a:endParaRPr lang="en-US" sz="700" dirty="0">
              <a:solidFill>
                <a:schemeClr val="bg1"/>
              </a:solidFill>
              <a:latin typeface="+mn-lt"/>
              <a:cs typeface="+mn-cs"/>
            </a:endParaRPr>
          </a:p>
          <a:p>
            <a:pPr algn="r" fontAlgn="auto">
              <a:spcBef>
                <a:spcPts val="0"/>
              </a:spcBef>
              <a:spcAft>
                <a:spcPts val="300"/>
              </a:spcAft>
              <a:defRPr/>
            </a:pPr>
            <a:r>
              <a:rPr lang="en-US" sz="700" dirty="0">
                <a:solidFill>
                  <a:schemeClr val="bg1"/>
                </a:solidFill>
                <a:latin typeface="+mn-lt"/>
                <a:cs typeface="+mn-cs"/>
                <a:sym typeface="Wingdings" pitchFamily="2" charset="2"/>
              </a:rPr>
              <a:t> 4.61 inches </a:t>
            </a:r>
            <a:endParaRPr lang="en-US" sz="700" dirty="0">
              <a:solidFill>
                <a:schemeClr val="bg1"/>
              </a:solidFill>
              <a:latin typeface="+mn-lt"/>
              <a:cs typeface="+mn-cs"/>
            </a:endParaRPr>
          </a:p>
        </p:txBody>
      </p:sp>
      <p:cxnSp>
        <p:nvCxnSpPr>
          <p:cNvPr id="19" name="Straight Arrow Connector 18"/>
          <p:cNvCxnSpPr/>
          <p:nvPr userDrawn="1"/>
        </p:nvCxnSpPr>
        <p:spPr>
          <a:xfrm rot="5400000" flipH="1" flipV="1">
            <a:off x="-234157" y="1308894"/>
            <a:ext cx="92075" cy="1588"/>
          </a:xfrm>
          <a:prstGeom prst="straightConnector1">
            <a:avLst/>
          </a:prstGeom>
          <a:ln w="3175">
            <a:solidFill>
              <a:schemeClr val="bg1"/>
            </a:solidFill>
            <a:tailEnd type="arrow" w="med" len="sm"/>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userDrawn="1"/>
        </p:nvCxnSpPr>
        <p:spPr>
          <a:xfrm rot="5400000" flipH="1" flipV="1">
            <a:off x="-234157" y="812007"/>
            <a:ext cx="92075" cy="1588"/>
          </a:xfrm>
          <a:prstGeom prst="straightConnector1">
            <a:avLst/>
          </a:prstGeom>
          <a:ln w="3175">
            <a:solidFill>
              <a:schemeClr val="bg1"/>
            </a:solidFill>
            <a:tailEnd type="arrow" w="med" len="sm"/>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userDrawn="1"/>
        </p:nvCxnSpPr>
        <p:spPr>
          <a:xfrm rot="5400000" flipH="1" flipV="1">
            <a:off x="-234157" y="6241257"/>
            <a:ext cx="92075" cy="1588"/>
          </a:xfrm>
          <a:prstGeom prst="straightConnector1">
            <a:avLst/>
          </a:prstGeom>
          <a:ln w="3175">
            <a:solidFill>
              <a:schemeClr val="bg1"/>
            </a:solidFill>
            <a:headEnd type="arrow" w="med" len="sm"/>
            <a:tailEnd type="none" w="med" len="sm"/>
          </a:ln>
        </p:spPr>
        <p:style>
          <a:lnRef idx="1">
            <a:schemeClr val="accent1"/>
          </a:lnRef>
          <a:fillRef idx="0">
            <a:schemeClr val="accent1"/>
          </a:fillRef>
          <a:effectRef idx="0">
            <a:schemeClr val="accent1"/>
          </a:effectRef>
          <a:fontRef idx="minor">
            <a:schemeClr val="tx1"/>
          </a:fontRef>
        </p:style>
      </p:cxnSp>
      <p:sp>
        <p:nvSpPr>
          <p:cNvPr id="22" name="AutoShape 4"/>
          <p:cNvSpPr>
            <a:spLocks/>
          </p:cNvSpPr>
          <p:nvPr userDrawn="1"/>
        </p:nvSpPr>
        <p:spPr bwMode="gray">
          <a:xfrm>
            <a:off x="-1541463" y="0"/>
            <a:ext cx="1403350" cy="692150"/>
          </a:xfrm>
          <a:prstGeom prst="rect">
            <a:avLst/>
          </a:prstGeom>
          <a:noFill/>
          <a:ln w="12700" algn="ctr">
            <a:noFill/>
            <a:miter lim="800000"/>
            <a:headEnd/>
            <a:tailEnd/>
          </a:ln>
          <a:effectLst/>
        </p:spPr>
        <p:txBody>
          <a:bodyPr lIns="0" tIns="0" rIns="0" bIns="0">
            <a:spAutoFit/>
          </a:bodyPr>
          <a:lstStyle/>
          <a:p>
            <a:pPr fontAlgn="auto">
              <a:spcBef>
                <a:spcPts val="0"/>
              </a:spcBef>
              <a:spcAft>
                <a:spcPts val="0"/>
              </a:spcAft>
              <a:defRPr/>
            </a:pPr>
            <a:r>
              <a:rPr lang="en-US" sz="700" b="1" dirty="0">
                <a:solidFill>
                  <a:schemeClr val="bg1"/>
                </a:solidFill>
                <a:latin typeface="+mn-lt"/>
                <a:cs typeface="Arial" pitchFamily="34" charset="0"/>
              </a:rPr>
              <a:t>To view Deloitte drawing guides:</a:t>
            </a:r>
          </a:p>
          <a:p>
            <a:pPr fontAlgn="auto">
              <a:spcBef>
                <a:spcPts val="0"/>
              </a:spcBef>
              <a:spcAft>
                <a:spcPts val="0"/>
              </a:spcAft>
              <a:defRPr/>
            </a:pPr>
            <a:endParaRPr lang="en-US" sz="300" b="1" dirty="0">
              <a:solidFill>
                <a:schemeClr val="bg1"/>
              </a:solidFill>
              <a:latin typeface="+mn-lt"/>
              <a:cs typeface="Arial" pitchFamily="34" charset="0"/>
            </a:endParaRPr>
          </a:p>
          <a:p>
            <a:pPr marL="180975" indent="-180975" fontAlgn="auto">
              <a:spcBef>
                <a:spcPts val="0"/>
              </a:spcBef>
              <a:spcAft>
                <a:spcPts val="0"/>
              </a:spcAft>
              <a:buFont typeface="+mj-lt"/>
              <a:buAutoNum type="arabicPeriod"/>
              <a:defRPr/>
            </a:pPr>
            <a:r>
              <a:rPr lang="en-US" sz="700" dirty="0">
                <a:solidFill>
                  <a:schemeClr val="bg1"/>
                </a:solidFill>
                <a:latin typeface="+mn-lt"/>
                <a:cs typeface="Arial" pitchFamily="34" charset="0"/>
              </a:rPr>
              <a:t>Right-click on slide and select ’Grid and Guides...’</a:t>
            </a:r>
          </a:p>
          <a:p>
            <a:pPr marL="180975" indent="-180975" fontAlgn="auto">
              <a:spcBef>
                <a:spcPts val="0"/>
              </a:spcBef>
              <a:spcAft>
                <a:spcPts val="0"/>
              </a:spcAft>
              <a:buFont typeface="+mj-lt"/>
              <a:buAutoNum type="arabicPeriod"/>
              <a:defRPr/>
            </a:pPr>
            <a:r>
              <a:rPr lang="en-US" sz="700" dirty="0">
                <a:solidFill>
                  <a:schemeClr val="bg1"/>
                </a:solidFill>
                <a:latin typeface="+mn-lt"/>
                <a:cs typeface="Arial" pitchFamily="34" charset="0"/>
              </a:rPr>
              <a:t>Check ’Display drawing guides on screen’</a:t>
            </a:r>
          </a:p>
          <a:p>
            <a:pPr marL="180975" indent="-180975" fontAlgn="auto">
              <a:spcBef>
                <a:spcPts val="0"/>
              </a:spcBef>
              <a:spcAft>
                <a:spcPts val="0"/>
              </a:spcAft>
              <a:buFont typeface="+mj-lt"/>
              <a:buAutoNum type="arabicPeriod"/>
              <a:defRPr/>
            </a:pPr>
            <a:r>
              <a:rPr lang="en-US" sz="700" dirty="0">
                <a:solidFill>
                  <a:schemeClr val="bg1"/>
                </a:solidFill>
                <a:latin typeface="+mn-lt"/>
                <a:cs typeface="Arial" pitchFamily="34" charset="0"/>
              </a:rPr>
              <a:t>Select ’OK’</a:t>
            </a:r>
          </a:p>
        </p:txBody>
      </p:sp>
      <p:sp>
        <p:nvSpPr>
          <p:cNvPr id="2" name="Title 1"/>
          <p:cNvSpPr>
            <a:spLocks noGrp="1"/>
          </p:cNvSpPr>
          <p:nvPr>
            <p:ph type="title"/>
          </p:nvPr>
        </p:nvSpPr>
        <p:spPr/>
        <p:txBody>
          <a:bodyPr/>
          <a:lstStyle/>
          <a:p>
            <a:r>
              <a:rPr lang="en-US" noProof="0" smtClean="0"/>
              <a:t>Click to edit Master title style</a:t>
            </a:r>
            <a:endParaRPr lang="en-US" noProof="0" dirty="0"/>
          </a:p>
        </p:txBody>
      </p:sp>
      <p:sp>
        <p:nvSpPr>
          <p:cNvPr id="34" name="Subtitle5"/>
          <p:cNvSpPr>
            <a:spLocks noGrp="1"/>
          </p:cNvSpPr>
          <p:nvPr>
            <p:ph type="body" idx="17"/>
          </p:nvPr>
        </p:nvSpPr>
        <p:spPr>
          <a:xfrm>
            <a:off x="358775" y="765175"/>
            <a:ext cx="8424000" cy="307777"/>
          </a:xfrm>
        </p:spPr>
        <p:txBody>
          <a:bodyPr rtlCol="0">
            <a:spAutoFit/>
          </a:bodyPr>
          <a:lstStyle>
            <a:lvl1pPr marL="0" indent="0" algn="l" defTabSz="914400" rtl="0" eaLnBrk="1" latinLnBrk="0" hangingPunct="1">
              <a:spcBef>
                <a:spcPct val="0"/>
              </a:spcBef>
              <a:buNone/>
              <a:defRPr lang="en-US" sz="2000" b="0" kern="1200" dirty="0" smtClean="0">
                <a:solidFill>
                  <a:schemeClr val="tx2"/>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23" name="Footer Placeholder 4"/>
          <p:cNvSpPr>
            <a:spLocks noGrp="1"/>
          </p:cNvSpPr>
          <p:nvPr>
            <p:ph type="ftr" sz="quarter" idx="18"/>
          </p:nvPr>
        </p:nvSpPr>
        <p:spPr>
          <a:xfrm>
            <a:off x="720725" y="6597650"/>
            <a:ext cx="3671888" cy="125413"/>
          </a:xfrm>
          <a:prstGeom prst="rect">
            <a:avLst/>
          </a:prstGeom>
        </p:spPr>
        <p:txBody>
          <a:bodyPr vert="horz" wrap="none" lIns="0" tIns="0" rIns="0" bIns="0" rtlCol="0" anchor="b" anchorCtr="0">
            <a:noAutofit/>
          </a:bodyPr>
          <a:lstStyle>
            <a:lvl1pPr algn="l" fontAlgn="auto">
              <a:spcBef>
                <a:spcPts val="0"/>
              </a:spcBef>
              <a:spcAft>
                <a:spcPts val="0"/>
              </a:spcAft>
              <a:defRPr sz="1000">
                <a:solidFill>
                  <a:schemeClr val="tx2"/>
                </a:solidFill>
                <a:latin typeface="+mn-lt"/>
                <a:cs typeface="+mn-cs"/>
              </a:defRPr>
            </a:lvl1pPr>
          </a:lstStyle>
          <a:p>
            <a:pPr>
              <a:defRPr/>
            </a:pPr>
            <a:r>
              <a:rPr lang="en-US"/>
              <a:t>Deloitte</a:t>
            </a:r>
          </a:p>
        </p:txBody>
      </p:sp>
      <p:sp>
        <p:nvSpPr>
          <p:cNvPr id="24" name="Slide Number Placeholder 5"/>
          <p:cNvSpPr>
            <a:spLocks noGrp="1"/>
          </p:cNvSpPr>
          <p:nvPr>
            <p:ph type="sldNum" sz="quarter" idx="19"/>
          </p:nvPr>
        </p:nvSpPr>
        <p:spPr>
          <a:xfrm>
            <a:off x="358775" y="6597650"/>
            <a:ext cx="360363" cy="125413"/>
          </a:xfrm>
          <a:prstGeom prst="rect">
            <a:avLst/>
          </a:prstGeom>
        </p:spPr>
        <p:txBody>
          <a:bodyPr vert="horz" lIns="0" tIns="0" rIns="0" bIns="0" rtlCol="0" anchor="b" anchorCtr="0">
            <a:noAutofit/>
          </a:bodyPr>
          <a:lstStyle>
            <a:lvl1pPr algn="l" fontAlgn="auto">
              <a:spcBef>
                <a:spcPts val="0"/>
              </a:spcBef>
              <a:spcAft>
                <a:spcPts val="0"/>
              </a:spcAft>
              <a:defRPr sz="1000" b="1">
                <a:solidFill>
                  <a:schemeClr val="tx2"/>
                </a:solidFill>
                <a:latin typeface="+mn-lt"/>
                <a:cs typeface="+mn-cs"/>
              </a:defRPr>
            </a:lvl1pPr>
          </a:lstStyle>
          <a:p>
            <a:pPr>
              <a:defRPr/>
            </a:pPr>
            <a:fld id="{AC89FFC0-760A-442D-9266-403AA99A135A}" type="slidenum">
              <a:rPr lang="en-US"/>
              <a:pPr>
                <a:defRPr/>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 white with logo">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4" descr="DEL_COL"/>
          <p:cNvPicPr preferRelativeResize="0">
            <a:picLocks noChangeAspect="1" noChangeArrowheads="1"/>
          </p:cNvPicPr>
          <p:nvPr userDrawn="1"/>
        </p:nvPicPr>
        <p:blipFill>
          <a:blip r:embed="rId2" cstate="print"/>
          <a:srcRect/>
          <a:stretch>
            <a:fillRect/>
          </a:stretch>
        </p:blipFill>
        <p:spPr bwMode="auto">
          <a:xfrm>
            <a:off x="341313" y="395288"/>
            <a:ext cx="1889125" cy="377825"/>
          </a:xfrm>
          <a:prstGeom prst="rect">
            <a:avLst/>
          </a:prstGeom>
          <a:noFill/>
          <a:ln w="12700">
            <a:noFill/>
            <a:miter lim="800000"/>
            <a:headEnd/>
            <a:tailEnd/>
          </a:ln>
        </p:spPr>
      </p:pic>
      <p:sp>
        <p:nvSpPr>
          <p:cNvPr id="11" name="Title 1"/>
          <p:cNvSpPr>
            <a:spLocks noGrp="1"/>
          </p:cNvSpPr>
          <p:nvPr>
            <p:ph type="ctrTitle"/>
          </p:nvPr>
        </p:nvSpPr>
        <p:spPr>
          <a:xfrm>
            <a:off x="358775" y="2698740"/>
            <a:ext cx="8424000" cy="523220"/>
          </a:xfrm>
        </p:spPr>
        <p:txBody>
          <a:bodyPr/>
          <a:lstStyle>
            <a:lvl1pPr algn="l">
              <a:lnSpc>
                <a:spcPct val="85000"/>
              </a:lnSpc>
              <a:defRPr sz="4000" b="0">
                <a:solidFill>
                  <a:schemeClr val="tx2"/>
                </a:solidFill>
                <a:latin typeface="+mj-lt"/>
                <a:cs typeface="Times New Roman" pitchFamily="18" charset="0"/>
              </a:defRPr>
            </a:lvl1pPr>
          </a:lstStyle>
          <a:p>
            <a:r>
              <a:rPr lang="en-US" noProof="0" smtClean="0"/>
              <a:t>Click to edit Master title style</a:t>
            </a:r>
            <a:endParaRPr lang="en-US" noProof="0" dirty="0"/>
          </a:p>
        </p:txBody>
      </p:sp>
      <p:sp>
        <p:nvSpPr>
          <p:cNvPr id="5" name="Footer Placeholder 4"/>
          <p:cNvSpPr>
            <a:spLocks noGrp="1"/>
          </p:cNvSpPr>
          <p:nvPr>
            <p:ph type="ftr" sz="quarter" idx="10"/>
          </p:nvPr>
        </p:nvSpPr>
        <p:spPr>
          <a:xfrm>
            <a:off x="720725" y="6597650"/>
            <a:ext cx="3671888" cy="125413"/>
          </a:xfrm>
          <a:prstGeom prst="rect">
            <a:avLst/>
          </a:prstGeom>
        </p:spPr>
        <p:txBody>
          <a:bodyPr vert="horz" wrap="none" lIns="0" tIns="0" rIns="0" bIns="0" rtlCol="0" anchor="b" anchorCtr="0">
            <a:noAutofit/>
          </a:bodyPr>
          <a:lstStyle>
            <a:lvl1pPr algn="l" fontAlgn="auto">
              <a:spcBef>
                <a:spcPts val="0"/>
              </a:spcBef>
              <a:spcAft>
                <a:spcPts val="0"/>
              </a:spcAft>
              <a:defRPr sz="1000">
                <a:solidFill>
                  <a:schemeClr val="tx2"/>
                </a:solidFill>
                <a:latin typeface="+mn-lt"/>
                <a:cs typeface="+mn-cs"/>
              </a:defRPr>
            </a:lvl1pPr>
          </a:lstStyle>
          <a:p>
            <a:pPr>
              <a:defRPr/>
            </a:pPr>
            <a:r>
              <a:rPr lang="en-US"/>
              <a:t>Deloitte</a:t>
            </a:r>
          </a:p>
        </p:txBody>
      </p:sp>
      <p:sp>
        <p:nvSpPr>
          <p:cNvPr id="6" name="Slide Number Placeholder 5"/>
          <p:cNvSpPr>
            <a:spLocks noGrp="1"/>
          </p:cNvSpPr>
          <p:nvPr>
            <p:ph type="sldNum" sz="quarter" idx="11"/>
          </p:nvPr>
        </p:nvSpPr>
        <p:spPr>
          <a:xfrm>
            <a:off x="358775" y="6597650"/>
            <a:ext cx="360363" cy="125413"/>
          </a:xfrm>
          <a:prstGeom prst="rect">
            <a:avLst/>
          </a:prstGeom>
        </p:spPr>
        <p:txBody>
          <a:bodyPr vert="horz" lIns="0" tIns="0" rIns="0" bIns="0" rtlCol="0" anchor="b" anchorCtr="0">
            <a:noAutofit/>
          </a:bodyPr>
          <a:lstStyle>
            <a:lvl1pPr algn="l" fontAlgn="auto">
              <a:spcBef>
                <a:spcPts val="0"/>
              </a:spcBef>
              <a:spcAft>
                <a:spcPts val="0"/>
              </a:spcAft>
              <a:defRPr sz="1000" b="1">
                <a:solidFill>
                  <a:schemeClr val="tx2"/>
                </a:solidFill>
                <a:latin typeface="+mn-lt"/>
                <a:cs typeface="+mn-cs"/>
              </a:defRPr>
            </a:lvl1pPr>
          </a:lstStyle>
          <a:p>
            <a:pPr>
              <a:defRPr/>
            </a:pPr>
            <a:fld id="{BD1AD33A-7863-407A-8C66-80A4B8708EE1}" type="slidenum">
              <a:rPr lang="en-US"/>
              <a:pPr>
                <a:defRPr/>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 mid blue">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rgbClr val="00A1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ctrTitle"/>
          </p:nvPr>
        </p:nvSpPr>
        <p:spPr>
          <a:xfrm>
            <a:off x="358775" y="2698740"/>
            <a:ext cx="8424000" cy="523220"/>
          </a:xfrm>
        </p:spPr>
        <p:txBody>
          <a:bodyPr/>
          <a:lstStyle>
            <a:lvl1pPr algn="l">
              <a:lnSpc>
                <a:spcPct val="85000"/>
              </a:lnSpc>
              <a:defRPr sz="4000" b="0">
                <a:solidFill>
                  <a:schemeClr val="bg1"/>
                </a:solidFill>
                <a:latin typeface="+mj-lt"/>
                <a:cs typeface="Times New Roman" pitchFamily="18" charset="0"/>
              </a:defRPr>
            </a:lvl1pPr>
          </a:lstStyle>
          <a:p>
            <a:r>
              <a:rPr lang="en-US" noProof="0" smtClean="0"/>
              <a:t>Click to edit Master title style</a:t>
            </a:r>
            <a:endParaRPr lang="en-US" noProof="0" dirty="0"/>
          </a:p>
        </p:txBody>
      </p:sp>
      <p:sp>
        <p:nvSpPr>
          <p:cNvPr id="4" name="Footer Placeholder 4"/>
          <p:cNvSpPr>
            <a:spLocks noGrp="1"/>
          </p:cNvSpPr>
          <p:nvPr>
            <p:ph type="ftr" sz="quarter" idx="10"/>
          </p:nvPr>
        </p:nvSpPr>
        <p:spPr>
          <a:xfrm>
            <a:off x="720725" y="6597650"/>
            <a:ext cx="3671888" cy="125413"/>
          </a:xfrm>
          <a:prstGeom prst="rect">
            <a:avLst/>
          </a:prstGeom>
        </p:spPr>
        <p:txBody>
          <a:bodyPr vert="horz" lIns="0" tIns="0" rIns="0" bIns="0" rtlCol="0" anchor="b" anchorCtr="0">
            <a:noAutofit/>
          </a:bodyPr>
          <a:lstStyle>
            <a:lvl1pPr algn="l" fontAlgn="auto">
              <a:spcBef>
                <a:spcPts val="0"/>
              </a:spcBef>
              <a:spcAft>
                <a:spcPts val="0"/>
              </a:spcAft>
              <a:defRPr sz="1000">
                <a:solidFill>
                  <a:srgbClr val="00A1DE"/>
                </a:solidFill>
                <a:latin typeface="+mn-lt"/>
                <a:cs typeface="+mn-cs"/>
              </a:defRPr>
            </a:lvl1pPr>
          </a:lstStyle>
          <a:p>
            <a:pPr>
              <a:defRPr/>
            </a:pPr>
            <a:r>
              <a:rPr lang="en-US"/>
              <a:t>Deloitte</a:t>
            </a:r>
            <a:endParaRPr lang="en-US" dirty="0"/>
          </a:p>
        </p:txBody>
      </p:sp>
      <p:sp>
        <p:nvSpPr>
          <p:cNvPr id="5" name="Slide Number Placeholder 5"/>
          <p:cNvSpPr>
            <a:spLocks noGrp="1"/>
          </p:cNvSpPr>
          <p:nvPr>
            <p:ph type="sldNum" sz="quarter" idx="11"/>
          </p:nvPr>
        </p:nvSpPr>
        <p:spPr>
          <a:xfrm>
            <a:off x="358775" y="6597650"/>
            <a:ext cx="360363" cy="125413"/>
          </a:xfrm>
          <a:prstGeom prst="rect">
            <a:avLst/>
          </a:prstGeom>
        </p:spPr>
        <p:txBody>
          <a:bodyPr vert="horz" lIns="0" tIns="0" rIns="0" bIns="0" rtlCol="0" anchor="b" anchorCtr="0">
            <a:noAutofit/>
          </a:bodyPr>
          <a:lstStyle>
            <a:lvl1pPr algn="l" fontAlgn="auto">
              <a:spcBef>
                <a:spcPts val="0"/>
              </a:spcBef>
              <a:spcAft>
                <a:spcPts val="0"/>
              </a:spcAft>
              <a:defRPr sz="1000" b="1">
                <a:solidFill>
                  <a:srgbClr val="00A1DE"/>
                </a:solidFill>
                <a:latin typeface="+mn-lt"/>
                <a:cs typeface="+mn-cs"/>
              </a:defRPr>
            </a:lvl1pPr>
          </a:lstStyle>
          <a:p>
            <a:pPr>
              <a:defRPr/>
            </a:pPr>
            <a:fld id="{D545F329-7D80-4585-84A8-0AB80E6212BC}" type="slidenum">
              <a:rPr lang="en-US"/>
              <a:pPr>
                <a:defRPr/>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58775" y="395288"/>
            <a:ext cx="8423275" cy="36988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1027" name="Text Placeholder 2"/>
          <p:cNvSpPr>
            <a:spLocks noGrp="1"/>
          </p:cNvSpPr>
          <p:nvPr>
            <p:ph type="body" idx="1"/>
          </p:nvPr>
        </p:nvSpPr>
        <p:spPr bwMode="auto">
          <a:xfrm>
            <a:off x="358775" y="1268413"/>
            <a:ext cx="8423275" cy="504031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 name="TextBox 7"/>
          <p:cNvSpPr txBox="1"/>
          <p:nvPr/>
        </p:nvSpPr>
        <p:spPr>
          <a:xfrm>
            <a:off x="358775" y="-255588"/>
            <a:ext cx="1520825" cy="123825"/>
          </a:xfrm>
          <a:prstGeom prst="rect">
            <a:avLst/>
          </a:prstGeom>
          <a:noFill/>
        </p:spPr>
        <p:txBody>
          <a:bodyPr wrap="none" lIns="0" tIns="0" rIns="0" bIns="0">
            <a:spAutoFit/>
          </a:bodyPr>
          <a:lstStyle/>
          <a:p>
            <a:pPr fontAlgn="auto">
              <a:spcBef>
                <a:spcPts val="0"/>
              </a:spcBef>
              <a:spcAft>
                <a:spcPts val="300"/>
              </a:spcAft>
              <a:defRPr/>
            </a:pPr>
            <a:r>
              <a:rPr lang="en-US" sz="800" b="1" dirty="0">
                <a:solidFill>
                  <a:schemeClr val="bg1"/>
                </a:solidFill>
                <a:latin typeface="+mn-lt"/>
                <a:cs typeface="+mn-cs"/>
              </a:rPr>
              <a:t>Deloitte screen small Jan 2010</a:t>
            </a: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Lst>
  <p:timing>
    <p:tnLst>
      <p:par>
        <p:cTn id="1" dur="indefinite" restart="never" nodeType="tmRoot"/>
      </p:par>
    </p:tnLst>
  </p:timing>
  <p:hf hdr="0" dt="0"/>
  <p:txStyles>
    <p:titleStyle>
      <a:lvl1pPr algn="l" rtl="0" eaLnBrk="0" fontAlgn="base" hangingPunct="0">
        <a:spcBef>
          <a:spcPct val="0"/>
        </a:spcBef>
        <a:spcAft>
          <a:spcPct val="0"/>
        </a:spcAft>
        <a:defRPr sz="2400" b="1" kern="1200">
          <a:solidFill>
            <a:schemeClr val="tx2"/>
          </a:solidFill>
          <a:latin typeface="+mn-lt"/>
          <a:ea typeface="+mj-ea"/>
          <a:cs typeface="+mj-cs"/>
        </a:defRPr>
      </a:lvl1pPr>
      <a:lvl2pPr algn="l" rtl="0" eaLnBrk="0" fontAlgn="base" hangingPunct="0">
        <a:spcBef>
          <a:spcPct val="0"/>
        </a:spcBef>
        <a:spcAft>
          <a:spcPct val="0"/>
        </a:spcAft>
        <a:defRPr sz="2400" b="1">
          <a:solidFill>
            <a:schemeClr val="tx2"/>
          </a:solidFill>
          <a:latin typeface="Arial" charset="0"/>
        </a:defRPr>
      </a:lvl2pPr>
      <a:lvl3pPr algn="l" rtl="0" eaLnBrk="0" fontAlgn="base" hangingPunct="0">
        <a:spcBef>
          <a:spcPct val="0"/>
        </a:spcBef>
        <a:spcAft>
          <a:spcPct val="0"/>
        </a:spcAft>
        <a:defRPr sz="2400" b="1">
          <a:solidFill>
            <a:schemeClr val="tx2"/>
          </a:solidFill>
          <a:latin typeface="Arial" charset="0"/>
        </a:defRPr>
      </a:lvl3pPr>
      <a:lvl4pPr algn="l" rtl="0" eaLnBrk="0" fontAlgn="base" hangingPunct="0">
        <a:spcBef>
          <a:spcPct val="0"/>
        </a:spcBef>
        <a:spcAft>
          <a:spcPct val="0"/>
        </a:spcAft>
        <a:defRPr sz="2400" b="1">
          <a:solidFill>
            <a:schemeClr val="tx2"/>
          </a:solidFill>
          <a:latin typeface="Arial" charset="0"/>
        </a:defRPr>
      </a:lvl4pPr>
      <a:lvl5pPr algn="l" rtl="0" eaLnBrk="0" fontAlgn="base" hangingPunct="0">
        <a:spcBef>
          <a:spcPct val="0"/>
        </a:spcBef>
        <a:spcAft>
          <a:spcPct val="0"/>
        </a:spcAft>
        <a:defRPr sz="2400" b="1">
          <a:solidFill>
            <a:schemeClr val="tx2"/>
          </a:solidFill>
          <a:latin typeface="Arial" charset="0"/>
        </a:defRPr>
      </a:lvl5pPr>
      <a:lvl6pPr marL="457200" algn="l" rtl="0" fontAlgn="base">
        <a:spcBef>
          <a:spcPct val="0"/>
        </a:spcBef>
        <a:spcAft>
          <a:spcPct val="0"/>
        </a:spcAft>
        <a:defRPr sz="2400" b="1">
          <a:solidFill>
            <a:schemeClr val="tx2"/>
          </a:solidFill>
          <a:latin typeface="Arial" charset="0"/>
        </a:defRPr>
      </a:lvl6pPr>
      <a:lvl7pPr marL="914400" algn="l" rtl="0" fontAlgn="base">
        <a:spcBef>
          <a:spcPct val="0"/>
        </a:spcBef>
        <a:spcAft>
          <a:spcPct val="0"/>
        </a:spcAft>
        <a:defRPr sz="2400" b="1">
          <a:solidFill>
            <a:schemeClr val="tx2"/>
          </a:solidFill>
          <a:latin typeface="Arial" charset="0"/>
        </a:defRPr>
      </a:lvl7pPr>
      <a:lvl8pPr marL="1371600" algn="l" rtl="0" fontAlgn="base">
        <a:spcBef>
          <a:spcPct val="0"/>
        </a:spcBef>
        <a:spcAft>
          <a:spcPct val="0"/>
        </a:spcAft>
        <a:defRPr sz="2400" b="1">
          <a:solidFill>
            <a:schemeClr val="tx2"/>
          </a:solidFill>
          <a:latin typeface="Arial" charset="0"/>
        </a:defRPr>
      </a:lvl8pPr>
      <a:lvl9pPr marL="1828800" algn="l" rtl="0" fontAlgn="base">
        <a:spcBef>
          <a:spcPct val="0"/>
        </a:spcBef>
        <a:spcAft>
          <a:spcPct val="0"/>
        </a:spcAft>
        <a:defRPr sz="2400" b="1">
          <a:solidFill>
            <a:schemeClr val="tx2"/>
          </a:solidFill>
          <a:latin typeface="Arial" charset="0"/>
        </a:defRPr>
      </a:lvl9pPr>
    </p:titleStyle>
    <p:bodyStyle>
      <a:lvl1pPr algn="l" rtl="0" eaLnBrk="0" fontAlgn="base" hangingPunct="0">
        <a:spcBef>
          <a:spcPts val="13"/>
        </a:spcBef>
        <a:spcAft>
          <a:spcPct val="0"/>
        </a:spcAft>
        <a:buFont typeface="Arial" charset="0"/>
        <a:defRPr lang="en-US" kern="1200" dirty="0">
          <a:solidFill>
            <a:schemeClr val="tx2"/>
          </a:solidFill>
          <a:latin typeface="+mn-lt"/>
          <a:ea typeface="+mj-ea"/>
          <a:cs typeface="+mj-cs"/>
        </a:defRPr>
      </a:lvl1pPr>
      <a:lvl2pPr marL="179388" indent="-179388" algn="l" rtl="0" eaLnBrk="0" fontAlgn="base" hangingPunct="0">
        <a:spcBef>
          <a:spcPts val="400"/>
        </a:spcBef>
        <a:spcAft>
          <a:spcPct val="0"/>
        </a:spcAft>
        <a:buFont typeface="Arial" charset="0"/>
        <a:buChar char="•"/>
        <a:defRPr lang="en-US" kern="1200" dirty="0">
          <a:solidFill>
            <a:schemeClr val="tx2"/>
          </a:solidFill>
          <a:latin typeface="+mn-lt"/>
          <a:ea typeface="+mj-ea"/>
          <a:cs typeface="+mj-cs"/>
        </a:defRPr>
      </a:lvl2pPr>
      <a:lvl3pPr marL="358775" indent="-179388" algn="l" rtl="0" eaLnBrk="0" fontAlgn="base" hangingPunct="0">
        <a:spcBef>
          <a:spcPts val="400"/>
        </a:spcBef>
        <a:spcAft>
          <a:spcPct val="0"/>
        </a:spcAft>
        <a:buFont typeface="Arial" charset="0"/>
        <a:buChar char="‒"/>
        <a:defRPr lang="en-US" sz="1600" kern="1200" dirty="0">
          <a:solidFill>
            <a:schemeClr val="tx2"/>
          </a:solidFill>
          <a:latin typeface="+mn-lt"/>
          <a:ea typeface="+mj-ea"/>
          <a:cs typeface="+mj-cs"/>
        </a:defRPr>
      </a:lvl3pPr>
      <a:lvl4pPr marL="539750" indent="-179388" algn="l" rtl="0" eaLnBrk="0" fontAlgn="base" hangingPunct="0">
        <a:spcBef>
          <a:spcPts val="400"/>
        </a:spcBef>
        <a:spcAft>
          <a:spcPct val="0"/>
        </a:spcAft>
        <a:buFont typeface="Arial" charset="0"/>
        <a:buChar char="•"/>
        <a:defRPr lang="en-US" sz="1600" kern="1200" dirty="0">
          <a:solidFill>
            <a:schemeClr val="tx2"/>
          </a:solidFill>
          <a:latin typeface="+mn-lt"/>
          <a:ea typeface="+mj-ea"/>
          <a:cs typeface="+mj-cs"/>
        </a:defRPr>
      </a:lvl4pPr>
      <a:lvl5pPr marL="719138" indent="-179388" algn="l" rtl="0" eaLnBrk="0" fontAlgn="base" hangingPunct="0">
        <a:spcBef>
          <a:spcPts val="400"/>
        </a:spcBef>
        <a:spcAft>
          <a:spcPct val="0"/>
        </a:spcAft>
        <a:buFont typeface="Arial" charset="0"/>
        <a:buChar char="‒"/>
        <a:defRPr lang="en-GB" sz="1600" kern="1200" dirty="0">
          <a:solidFill>
            <a:schemeClr val="tx2"/>
          </a:solidFill>
          <a:latin typeface="+mn-lt"/>
          <a:ea typeface="+mj-ea"/>
          <a:cs typeface="+mj-cs"/>
        </a:defRPr>
      </a:lvl5pPr>
      <a:lvl6pPr marL="900000" indent="-180000" algn="l" defTabSz="914400" rtl="0" eaLnBrk="1" latinLnBrk="0" hangingPunct="1">
        <a:spcBef>
          <a:spcPts val="0"/>
        </a:spcBef>
        <a:spcAft>
          <a:spcPts val="300"/>
        </a:spcAft>
        <a:buFont typeface="Arial" pitchFamily="34" charset="0"/>
        <a:buChar char="•"/>
        <a:defRPr sz="1600" kern="1200" baseline="0">
          <a:solidFill>
            <a:schemeClr val="tx2"/>
          </a:solidFill>
          <a:latin typeface="+mn-lt"/>
          <a:ea typeface="+mn-ea"/>
          <a:cs typeface="+mn-cs"/>
        </a:defRPr>
      </a:lvl6pPr>
      <a:lvl7pPr marL="1079500" indent="-180000" algn="l" defTabSz="914400" rtl="0" eaLnBrk="1" latinLnBrk="0" hangingPunct="1">
        <a:spcBef>
          <a:spcPts val="0"/>
        </a:spcBef>
        <a:spcAft>
          <a:spcPts val="300"/>
        </a:spcAft>
        <a:buFont typeface="Arial" pitchFamily="34" charset="0"/>
        <a:buChar char="‒"/>
        <a:defRPr sz="1400" kern="1200">
          <a:solidFill>
            <a:schemeClr val="tx2"/>
          </a:solidFill>
          <a:latin typeface="+mn-lt"/>
          <a:ea typeface="+mn-ea"/>
          <a:cs typeface="+mn-cs"/>
        </a:defRPr>
      </a:lvl7pPr>
      <a:lvl8pPr marL="1260000" indent="-180000" algn="l" defTabSz="914400" rtl="0" eaLnBrk="1" latinLnBrk="0" hangingPunct="1">
        <a:spcBef>
          <a:spcPts val="0"/>
        </a:spcBef>
        <a:spcAft>
          <a:spcPts val="300"/>
        </a:spcAft>
        <a:buFont typeface="Arial" pitchFamily="34" charset="0"/>
        <a:buChar char="•"/>
        <a:defRPr sz="1400" kern="1200">
          <a:solidFill>
            <a:schemeClr val="tx2"/>
          </a:solidFill>
          <a:latin typeface="+mn-lt"/>
          <a:ea typeface="+mn-ea"/>
          <a:cs typeface="+mn-cs"/>
        </a:defRPr>
      </a:lvl8pPr>
      <a:lvl9pPr marL="1440000" indent="-180000" algn="l" defTabSz="914400" rtl="0" eaLnBrk="1" latinLnBrk="0" hangingPunct="1">
        <a:spcBef>
          <a:spcPts val="0"/>
        </a:spcBef>
        <a:spcAft>
          <a:spcPts val="300"/>
        </a:spcAft>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slide" Target="slide5.xml"/><Relationship Id="rId5" Type="http://schemas.openxmlformats.org/officeDocument/2006/relationships/slideLayout" Target="../slideLayouts/slideLayout2.xml"/><Relationship Id="rId4" Type="http://schemas.openxmlformats.org/officeDocument/2006/relationships/tags" Target="../tags/tag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58775" y="3000375"/>
            <a:ext cx="5759450" cy="366713"/>
          </a:xfrm>
        </p:spPr>
        <p:txBody>
          <a:bodyPr rtlCol="0"/>
          <a:lstStyle/>
          <a:p>
            <a:pPr eaLnBrk="1" fontAlgn="auto" hangingPunct="1">
              <a:spcAft>
                <a:spcPts val="0"/>
              </a:spcAft>
              <a:defRPr/>
            </a:pPr>
            <a:r>
              <a:rPr lang="pt-BR" altLang="en-GB" dirty="0" smtClean="0">
                <a:solidFill>
                  <a:srgbClr val="002776"/>
                </a:solidFill>
              </a:rPr>
              <a:t>IFRS 12</a:t>
            </a:r>
            <a:endParaRPr lang="en-US" dirty="0"/>
          </a:p>
        </p:txBody>
      </p:sp>
      <p:sp>
        <p:nvSpPr>
          <p:cNvPr id="18435" name="Text Placeholder 6"/>
          <p:cNvSpPr>
            <a:spLocks noGrp="1"/>
          </p:cNvSpPr>
          <p:nvPr>
            <p:ph type="body" sz="quarter" idx="10"/>
          </p:nvPr>
        </p:nvSpPr>
        <p:spPr>
          <a:xfrm>
            <a:off x="358775" y="3429000"/>
            <a:ext cx="4246563" cy="1098550"/>
          </a:xfrm>
        </p:spPr>
        <p:txBody>
          <a:bodyPr/>
          <a:lstStyle/>
          <a:p>
            <a:pPr eaLnBrk="1" hangingPunct="1">
              <a:spcBef>
                <a:spcPct val="0"/>
              </a:spcBef>
            </a:pPr>
            <a:r>
              <a:rPr lang="pt-BR" smtClean="0"/>
              <a:t>Divulgação de Investimentos em outras Entidades</a:t>
            </a:r>
          </a:p>
          <a:p>
            <a:pPr eaLnBrk="1" hangingPunct="1">
              <a:spcBef>
                <a:spcPct val="0"/>
              </a:spcBef>
            </a:pPr>
            <a:endParaRPr smtClean="0"/>
          </a:p>
        </p:txBody>
      </p:sp>
      <p:sp>
        <p:nvSpPr>
          <p:cNvPr id="18436" name="Subtitle 5"/>
          <p:cNvSpPr>
            <a:spLocks noGrp="1"/>
          </p:cNvSpPr>
          <p:nvPr>
            <p:ph type="subTitle" idx="1"/>
          </p:nvPr>
        </p:nvSpPr>
        <p:spPr>
          <a:xfrm>
            <a:off x="360363" y="6021388"/>
            <a:ext cx="4391025" cy="287337"/>
          </a:xfrm>
        </p:spPr>
        <p:txBody>
          <a:bodyPr/>
          <a:lstStyle/>
          <a:p>
            <a:pPr eaLnBrk="1" hangingPunct="1"/>
            <a:r>
              <a:rPr smtClean="0"/>
              <a:t>Fevereiro de 2012</a:t>
            </a:r>
          </a:p>
        </p:txBody>
      </p:sp>
      <p:pic>
        <p:nvPicPr>
          <p:cNvPr id="18437" name="Picture 5" descr="Y:\Brand\FY 13\Padronizações\Workshop de Prevenção aos Crimes de Lavagem de Dinheiro em aderência\100072571.jpg"/>
          <p:cNvPicPr>
            <a:picLocks noChangeAspect="1" noChangeArrowheads="1"/>
          </p:cNvPicPr>
          <p:nvPr/>
        </p:nvPicPr>
        <p:blipFill>
          <a:blip r:embed="rId3" cstate="print"/>
          <a:srcRect l="5794" t="14906" r="6364" b="9880"/>
          <a:stretch>
            <a:fillRect/>
          </a:stretch>
        </p:blipFill>
        <p:spPr bwMode="auto">
          <a:xfrm>
            <a:off x="4872038" y="3905250"/>
            <a:ext cx="4271962" cy="2435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9" name="Elbow Connector 48"/>
          <p:cNvCxnSpPr/>
          <p:nvPr/>
        </p:nvCxnSpPr>
        <p:spPr>
          <a:xfrm flipV="1">
            <a:off x="4035425" y="1695450"/>
            <a:ext cx="1182688" cy="547688"/>
          </a:xfrm>
          <a:prstGeom prst="bentConnector3">
            <a:avLst>
              <a:gd name="adj1" fmla="val 39691"/>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4" name="Elbow Connector 43"/>
          <p:cNvCxnSpPr/>
          <p:nvPr/>
        </p:nvCxnSpPr>
        <p:spPr>
          <a:xfrm>
            <a:off x="3340100" y="2206625"/>
            <a:ext cx="2365375" cy="414338"/>
          </a:xfrm>
          <a:prstGeom prst="bentConnector3">
            <a:avLst>
              <a:gd name="adj1" fmla="val 50000"/>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7" name="Elbow Connector 36"/>
          <p:cNvCxnSpPr>
            <a:endCxn id="19466" idx="1"/>
          </p:cNvCxnSpPr>
          <p:nvPr/>
        </p:nvCxnSpPr>
        <p:spPr>
          <a:xfrm>
            <a:off x="3883025" y="2225675"/>
            <a:ext cx="1249363" cy="1163638"/>
          </a:xfrm>
          <a:prstGeom prst="bentConnector3">
            <a:avLst>
              <a:gd name="adj1" fmla="val 50000"/>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Elbow Connector 34"/>
          <p:cNvCxnSpPr>
            <a:endCxn id="19465" idx="1"/>
          </p:cNvCxnSpPr>
          <p:nvPr/>
        </p:nvCxnSpPr>
        <p:spPr>
          <a:xfrm flipV="1">
            <a:off x="3865563" y="1030288"/>
            <a:ext cx="1266825" cy="1176337"/>
          </a:xfrm>
          <a:prstGeom prst="bentConnector3">
            <a:avLst>
              <a:gd name="adj1" fmla="val 50000"/>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9462" name="Title 1"/>
          <p:cNvSpPr>
            <a:spLocks noGrp="1"/>
          </p:cNvSpPr>
          <p:nvPr>
            <p:ph type="title"/>
          </p:nvPr>
        </p:nvSpPr>
        <p:spPr/>
        <p:txBody>
          <a:bodyPr/>
          <a:lstStyle/>
          <a:p>
            <a:pPr eaLnBrk="1" hangingPunct="1"/>
            <a:r>
              <a:rPr lang="en-US" smtClean="0"/>
              <a:t>Objetivo</a:t>
            </a:r>
          </a:p>
        </p:txBody>
      </p:sp>
      <p:sp>
        <p:nvSpPr>
          <p:cNvPr id="19463" name="Footer Placeholder 4"/>
          <p:cNvSpPr>
            <a:spLocks noGrp="1"/>
          </p:cNvSpPr>
          <p:nvPr>
            <p:ph type="ftr" sz="quarter" idx="15"/>
          </p:nvPr>
        </p:nvSpPr>
        <p:spPr bwMode="auto">
          <a:ln>
            <a:miter lim="800000"/>
            <a:headEnd/>
            <a:tailEnd/>
          </a:ln>
        </p:spPr>
        <p:txBody>
          <a:bodyPr numCol="1" compatLnSpc="1">
            <a:prstTxWarp prst="textNoShape">
              <a:avLst/>
            </a:prstTxWarp>
          </a:bodyPr>
          <a:lstStyle/>
          <a:p>
            <a:pPr fontAlgn="base">
              <a:spcBef>
                <a:spcPct val="0"/>
              </a:spcBef>
              <a:spcAft>
                <a:spcPct val="0"/>
              </a:spcAft>
              <a:defRPr/>
            </a:pPr>
            <a:r>
              <a:rPr lang="en-US" dirty="0" smtClean="0"/>
              <a:t>Deloitte</a:t>
            </a:r>
          </a:p>
        </p:txBody>
      </p:sp>
      <p:sp>
        <p:nvSpPr>
          <p:cNvPr id="19464" name="Slide Number Placeholder 5"/>
          <p:cNvSpPr>
            <a:spLocks noGrp="1"/>
          </p:cNvSpPr>
          <p:nvPr>
            <p:ph type="sldNum" sz="quarter" idx="16"/>
          </p:nvPr>
        </p:nvSpPr>
        <p:spPr bwMode="auto">
          <a:ln>
            <a:miter lim="800000"/>
            <a:headEnd/>
            <a:tailEnd/>
          </a:ln>
        </p:spPr>
        <p:txBody>
          <a:bodyPr wrap="square" numCol="1" compatLnSpc="1">
            <a:prstTxWarp prst="textNoShape">
              <a:avLst/>
            </a:prstTxWarp>
          </a:bodyPr>
          <a:lstStyle/>
          <a:p>
            <a:pPr fontAlgn="base">
              <a:spcBef>
                <a:spcPct val="0"/>
              </a:spcBef>
              <a:spcAft>
                <a:spcPct val="0"/>
              </a:spcAft>
              <a:defRPr/>
            </a:pPr>
            <a:fld id="{53FC52BC-EE8F-46D9-AB79-18B422C9FD6A}" type="slidenum">
              <a:rPr lang="en-US" smtClean="0"/>
              <a:pPr fontAlgn="base">
                <a:spcBef>
                  <a:spcPct val="0"/>
                </a:spcBef>
                <a:spcAft>
                  <a:spcPct val="0"/>
                </a:spcAft>
                <a:defRPr/>
              </a:pPr>
              <a:t>2</a:t>
            </a:fld>
            <a:endParaRPr lang="en-US" smtClean="0"/>
          </a:p>
        </p:txBody>
      </p:sp>
      <p:sp>
        <p:nvSpPr>
          <p:cNvPr id="19465" name="Rectangle 2">
            <a:hlinkClick r:id="rId6" action="ppaction://hlinksldjump"/>
          </p:cNvPr>
          <p:cNvSpPr>
            <a:spLocks noChangeArrowheads="1"/>
          </p:cNvSpPr>
          <p:nvPr>
            <p:custDataLst>
              <p:tags r:id="rId1"/>
            </p:custDataLst>
          </p:nvPr>
        </p:nvSpPr>
        <p:spPr bwMode="auto">
          <a:xfrm>
            <a:off x="5132388" y="768350"/>
            <a:ext cx="2459037" cy="523875"/>
          </a:xfrm>
          <a:prstGeom prst="rect">
            <a:avLst/>
          </a:prstGeom>
          <a:solidFill>
            <a:schemeClr val="bg1"/>
          </a:solidFill>
          <a:ln w="12700" algn="ctr">
            <a:solidFill>
              <a:schemeClr val="accent1"/>
            </a:solidFill>
            <a:miter lim="800000"/>
            <a:headEnd/>
            <a:tailEnd/>
          </a:ln>
        </p:spPr>
        <p:txBody>
          <a:bodyPr lIns="36000" tIns="36000" rIns="36000" bIns="36000" anchor="ctr" anchorCtr="1"/>
          <a:lstStyle/>
          <a:p>
            <a:endParaRPr lang="en-US" altLang="ja-JP" sz="1400">
              <a:solidFill>
                <a:schemeClr val="tx2"/>
              </a:solidFill>
              <a:ea typeface="ＭＳ Ｐゴシック" pitchFamily="34" charset="-128"/>
            </a:endParaRPr>
          </a:p>
          <a:p>
            <a:r>
              <a:rPr lang="en-US" altLang="ja-JP" sz="1400">
                <a:solidFill>
                  <a:schemeClr val="tx2"/>
                </a:solidFill>
                <a:ea typeface="ＭＳ Ｐゴシック" pitchFamily="34" charset="-128"/>
              </a:rPr>
              <a:t>Subsidiárias</a:t>
            </a:r>
          </a:p>
          <a:p>
            <a:endParaRPr lang="en-US" altLang="ja-JP" sz="900">
              <a:solidFill>
                <a:schemeClr val="tx2"/>
              </a:solidFill>
              <a:ea typeface="ＭＳ Ｐゴシック" pitchFamily="34" charset="-128"/>
              <a:hlinkClick r:id="" action="ppaction://noaction"/>
            </a:endParaRPr>
          </a:p>
        </p:txBody>
      </p:sp>
      <p:sp>
        <p:nvSpPr>
          <p:cNvPr id="19466" name="Rectangle 3"/>
          <p:cNvSpPr>
            <a:spLocks noChangeArrowheads="1"/>
          </p:cNvSpPr>
          <p:nvPr>
            <p:custDataLst>
              <p:tags r:id="rId2"/>
            </p:custDataLst>
          </p:nvPr>
        </p:nvSpPr>
        <p:spPr bwMode="auto">
          <a:xfrm>
            <a:off x="5132388" y="3048000"/>
            <a:ext cx="2497137" cy="682625"/>
          </a:xfrm>
          <a:prstGeom prst="rect">
            <a:avLst/>
          </a:prstGeom>
          <a:solidFill>
            <a:schemeClr val="bg1"/>
          </a:solidFill>
          <a:ln w="12700" algn="ctr">
            <a:solidFill>
              <a:schemeClr val="accent1"/>
            </a:solidFill>
            <a:miter lim="800000"/>
            <a:headEnd/>
            <a:tailEnd/>
          </a:ln>
        </p:spPr>
        <p:txBody>
          <a:bodyPr lIns="36000" tIns="36000" rIns="36000" bIns="36000" anchor="ctr" anchorCtr="1"/>
          <a:lstStyle/>
          <a:p>
            <a:pPr algn="ctr"/>
            <a:r>
              <a:rPr lang="en-US" altLang="ja-JP" sz="1400" dirty="0" err="1">
                <a:solidFill>
                  <a:schemeClr val="tx2"/>
                </a:solidFill>
                <a:ea typeface="ＭＳ Ｐゴシック" pitchFamily="34" charset="-128"/>
              </a:rPr>
              <a:t>Entidades</a:t>
            </a:r>
            <a:r>
              <a:rPr lang="en-US" altLang="ja-JP" sz="1400" dirty="0">
                <a:solidFill>
                  <a:schemeClr val="tx2"/>
                </a:solidFill>
                <a:ea typeface="ＭＳ Ｐゴシック" pitchFamily="34" charset="-128"/>
              </a:rPr>
              <a:t> </a:t>
            </a:r>
            <a:r>
              <a:rPr lang="en-US" altLang="ja-JP" sz="1400" dirty="0" err="1">
                <a:solidFill>
                  <a:schemeClr val="tx2"/>
                </a:solidFill>
                <a:ea typeface="ＭＳ Ｐゴシック" pitchFamily="34" charset="-128"/>
              </a:rPr>
              <a:t>estruturadas</a:t>
            </a:r>
            <a:r>
              <a:rPr lang="en-US" altLang="ja-JP" sz="1400" dirty="0">
                <a:solidFill>
                  <a:schemeClr val="tx2"/>
                </a:solidFill>
                <a:ea typeface="ＭＳ Ｐゴシック" pitchFamily="34" charset="-128"/>
              </a:rPr>
              <a:t> </a:t>
            </a:r>
            <a:endParaRPr lang="en-US" altLang="ja-JP" sz="1400" dirty="0" smtClean="0">
              <a:solidFill>
                <a:schemeClr val="tx2"/>
              </a:solidFill>
              <a:ea typeface="ＭＳ Ｐゴシック" pitchFamily="34" charset="-128"/>
            </a:endParaRPr>
          </a:p>
          <a:p>
            <a:pPr algn="ctr"/>
            <a:r>
              <a:rPr lang="en-US" altLang="ja-JP" sz="1400" dirty="0" err="1" smtClean="0">
                <a:solidFill>
                  <a:schemeClr val="tx2"/>
                </a:solidFill>
                <a:ea typeface="ＭＳ Ｐゴシック" pitchFamily="34" charset="-128"/>
              </a:rPr>
              <a:t>não</a:t>
            </a:r>
            <a:r>
              <a:rPr lang="en-US" altLang="ja-JP" sz="1400" dirty="0" smtClean="0">
                <a:solidFill>
                  <a:schemeClr val="tx2"/>
                </a:solidFill>
                <a:ea typeface="ＭＳ Ｐゴシック" pitchFamily="34" charset="-128"/>
              </a:rPr>
              <a:t> </a:t>
            </a:r>
            <a:r>
              <a:rPr lang="en-US" altLang="ja-JP" sz="1400" dirty="0" err="1">
                <a:solidFill>
                  <a:schemeClr val="tx2"/>
                </a:solidFill>
                <a:ea typeface="ＭＳ Ｐゴシック" pitchFamily="34" charset="-128"/>
              </a:rPr>
              <a:t>consolidadas</a:t>
            </a:r>
            <a:endParaRPr lang="en-US" altLang="ja-JP" sz="1400" dirty="0">
              <a:solidFill>
                <a:schemeClr val="tx2"/>
              </a:solidFill>
              <a:ea typeface="ＭＳ Ｐゴシック" pitchFamily="34" charset="-128"/>
            </a:endParaRPr>
          </a:p>
        </p:txBody>
      </p:sp>
      <p:sp>
        <p:nvSpPr>
          <p:cNvPr id="19467" name="Rectangle 7"/>
          <p:cNvSpPr>
            <a:spLocks noChangeArrowheads="1"/>
          </p:cNvSpPr>
          <p:nvPr>
            <p:custDataLst>
              <p:tags r:id="rId3"/>
            </p:custDataLst>
          </p:nvPr>
        </p:nvSpPr>
        <p:spPr bwMode="auto">
          <a:xfrm>
            <a:off x="5132388" y="2403475"/>
            <a:ext cx="2484437" cy="511175"/>
          </a:xfrm>
          <a:prstGeom prst="rect">
            <a:avLst/>
          </a:prstGeom>
          <a:solidFill>
            <a:schemeClr val="bg1"/>
          </a:solidFill>
          <a:ln w="12700" algn="ctr">
            <a:solidFill>
              <a:schemeClr val="accent1"/>
            </a:solidFill>
            <a:miter lim="800000"/>
            <a:headEnd/>
            <a:tailEnd/>
          </a:ln>
        </p:spPr>
        <p:txBody>
          <a:bodyPr lIns="36000" tIns="36000" rIns="36000" bIns="36000" anchor="ctr" anchorCtr="1"/>
          <a:lstStyle/>
          <a:p>
            <a:pPr marL="0" lvl="1" algn="ctr"/>
            <a:r>
              <a:rPr lang="pt-BR" altLang="ja-JP" sz="1400">
                <a:solidFill>
                  <a:schemeClr val="tx2"/>
                </a:solidFill>
                <a:ea typeface="ＭＳ Ｐゴシック" pitchFamily="34" charset="-128"/>
              </a:rPr>
              <a:t>Associadas</a:t>
            </a:r>
          </a:p>
        </p:txBody>
      </p:sp>
      <p:sp>
        <p:nvSpPr>
          <p:cNvPr id="19468" name="Rectangle 9"/>
          <p:cNvSpPr>
            <a:spLocks noChangeArrowheads="1"/>
          </p:cNvSpPr>
          <p:nvPr>
            <p:custDataLst>
              <p:tags r:id="rId4"/>
            </p:custDataLst>
          </p:nvPr>
        </p:nvSpPr>
        <p:spPr bwMode="auto">
          <a:xfrm>
            <a:off x="5132388" y="1400176"/>
            <a:ext cx="2474912" cy="773398"/>
          </a:xfrm>
          <a:prstGeom prst="rect">
            <a:avLst/>
          </a:prstGeom>
          <a:solidFill>
            <a:schemeClr val="bg1"/>
          </a:solidFill>
          <a:ln w="12700" algn="ctr">
            <a:solidFill>
              <a:schemeClr val="accent1"/>
            </a:solidFill>
            <a:miter lim="800000"/>
            <a:headEnd/>
            <a:tailEnd/>
          </a:ln>
        </p:spPr>
        <p:txBody>
          <a:bodyPr lIns="36000" tIns="36000" rIns="36000" bIns="36000" anchor="ctr" anchorCtr="1"/>
          <a:lstStyle/>
          <a:p>
            <a:pPr algn="ctr"/>
            <a:r>
              <a:rPr lang="pt-BR" altLang="ja-JP" sz="1400" dirty="0" smtClean="0">
                <a:solidFill>
                  <a:schemeClr val="tx2"/>
                </a:solidFill>
                <a:ea typeface="ＭＳ Ｐゴシック" pitchFamily="34" charset="-128"/>
              </a:rPr>
              <a:t>Acordos </a:t>
            </a:r>
            <a:r>
              <a:rPr lang="pt-BR" altLang="ja-JP" sz="1400" dirty="0">
                <a:solidFill>
                  <a:schemeClr val="tx2"/>
                </a:solidFill>
                <a:ea typeface="ＭＳ Ｐゴシック" pitchFamily="34" charset="-128"/>
              </a:rPr>
              <a:t>de Investimento </a:t>
            </a:r>
            <a:endParaRPr lang="pt-BR" altLang="ja-JP" sz="1400" dirty="0" smtClean="0">
              <a:solidFill>
                <a:schemeClr val="tx2"/>
              </a:solidFill>
              <a:ea typeface="ＭＳ Ｐゴシック" pitchFamily="34" charset="-128"/>
            </a:endParaRPr>
          </a:p>
          <a:p>
            <a:pPr algn="ctr"/>
            <a:r>
              <a:rPr lang="pt-BR" altLang="ja-JP" sz="1400" dirty="0" smtClean="0">
                <a:solidFill>
                  <a:schemeClr val="tx2"/>
                </a:solidFill>
                <a:ea typeface="ＭＳ Ｐゴシック" pitchFamily="34" charset="-128"/>
              </a:rPr>
              <a:t>em </a:t>
            </a:r>
            <a:r>
              <a:rPr lang="pt-BR" altLang="ja-JP" sz="1400" dirty="0">
                <a:solidFill>
                  <a:schemeClr val="tx2"/>
                </a:solidFill>
                <a:ea typeface="ＭＳ Ｐゴシック" pitchFamily="34" charset="-128"/>
              </a:rPr>
              <a:t>Empreendimento Controlado em </a:t>
            </a:r>
            <a:r>
              <a:rPr lang="pt-BR" altLang="ja-JP" sz="1400" dirty="0" smtClean="0">
                <a:solidFill>
                  <a:schemeClr val="tx2"/>
                </a:solidFill>
                <a:ea typeface="ＭＳ Ｐゴシック" pitchFamily="34" charset="-128"/>
              </a:rPr>
              <a:t>Conjunto</a:t>
            </a:r>
            <a:endParaRPr lang="en-US" altLang="ja-JP" sz="900" dirty="0">
              <a:solidFill>
                <a:schemeClr val="tx2"/>
              </a:solidFill>
              <a:ea typeface="ＭＳ Ｐゴシック" pitchFamily="34" charset="-128"/>
            </a:endParaRPr>
          </a:p>
        </p:txBody>
      </p:sp>
      <p:sp>
        <p:nvSpPr>
          <p:cNvPr id="19469" name="Rectangle 4"/>
          <p:cNvSpPr>
            <a:spLocks noChangeArrowheads="1"/>
          </p:cNvSpPr>
          <p:nvPr/>
        </p:nvSpPr>
        <p:spPr bwMode="gray">
          <a:xfrm>
            <a:off x="422275" y="1660525"/>
            <a:ext cx="4125913" cy="1082675"/>
          </a:xfrm>
          <a:prstGeom prst="homePlate">
            <a:avLst>
              <a:gd name="adj" fmla="val 50000"/>
            </a:avLst>
          </a:prstGeom>
          <a:solidFill>
            <a:schemeClr val="accent1"/>
          </a:solidFill>
          <a:ln w="12700" algn="ctr">
            <a:solidFill>
              <a:schemeClr val="bg1"/>
            </a:solidFill>
            <a:miter lim="800000"/>
            <a:headEnd/>
            <a:tailEnd/>
          </a:ln>
        </p:spPr>
        <p:txBody>
          <a:bodyPr lIns="36000" tIns="36000" rIns="36000" bIns="36000" anchor="ctr" anchorCtr="1"/>
          <a:lstStyle/>
          <a:p>
            <a:pPr algn="ctr">
              <a:lnSpc>
                <a:spcPct val="106000"/>
              </a:lnSpc>
            </a:pPr>
            <a:endParaRPr lang="pt-BR" b="1">
              <a:solidFill>
                <a:schemeClr val="bg1"/>
              </a:solidFill>
            </a:endParaRPr>
          </a:p>
          <a:p>
            <a:pPr algn="ctr">
              <a:lnSpc>
                <a:spcPct val="106000"/>
              </a:lnSpc>
            </a:pPr>
            <a:r>
              <a:rPr lang="pt-BR" b="1">
                <a:solidFill>
                  <a:schemeClr val="bg1"/>
                </a:solidFill>
              </a:rPr>
              <a:t>Reúne em uma única norma os requerimentos de divulgação relacionados a</a:t>
            </a:r>
          </a:p>
          <a:p>
            <a:pPr algn="ctr">
              <a:lnSpc>
                <a:spcPct val="106000"/>
              </a:lnSpc>
            </a:pPr>
            <a:endParaRPr lang="en-US" sz="1400" b="1">
              <a:solidFill>
                <a:schemeClr val="bg1"/>
              </a:solidFill>
            </a:endParaRPr>
          </a:p>
        </p:txBody>
      </p:sp>
      <p:sp>
        <p:nvSpPr>
          <p:cNvPr id="19470" name="Rectangle 24"/>
          <p:cNvSpPr>
            <a:spLocks noChangeArrowheads="1"/>
          </p:cNvSpPr>
          <p:nvPr/>
        </p:nvSpPr>
        <p:spPr bwMode="auto">
          <a:xfrm>
            <a:off x="422275" y="4152900"/>
            <a:ext cx="6638925" cy="369888"/>
          </a:xfrm>
          <a:prstGeom prst="rect">
            <a:avLst/>
          </a:prstGeom>
          <a:noFill/>
          <a:ln w="9525">
            <a:noFill/>
            <a:miter lim="800000"/>
            <a:headEnd/>
            <a:tailEnd/>
          </a:ln>
        </p:spPr>
        <p:txBody>
          <a:bodyPr>
            <a:spAutoFit/>
          </a:bodyPr>
          <a:lstStyle/>
          <a:p>
            <a:pPr algn="just"/>
            <a:r>
              <a:rPr lang="pt-BR" b="1">
                <a:solidFill>
                  <a:srgbClr val="002776"/>
                </a:solidFill>
              </a:rPr>
              <a:t>Objetivo: </a:t>
            </a:r>
            <a:r>
              <a:rPr lang="pt-BR">
                <a:solidFill>
                  <a:srgbClr val="002776"/>
                </a:solidFill>
              </a:rPr>
              <a:t>estabelecer a informação necessária para avaliar:</a:t>
            </a:r>
          </a:p>
        </p:txBody>
      </p:sp>
      <p:sp>
        <p:nvSpPr>
          <p:cNvPr id="19471" name="Rectangle 25"/>
          <p:cNvSpPr>
            <a:spLocks noChangeArrowheads="1"/>
          </p:cNvSpPr>
          <p:nvPr/>
        </p:nvSpPr>
        <p:spPr bwMode="auto">
          <a:xfrm>
            <a:off x="1798638" y="4725988"/>
            <a:ext cx="5845175" cy="646112"/>
          </a:xfrm>
          <a:prstGeom prst="rect">
            <a:avLst/>
          </a:prstGeom>
          <a:noFill/>
          <a:ln w="9525">
            <a:noFill/>
            <a:miter lim="800000"/>
            <a:headEnd/>
            <a:tailEnd/>
          </a:ln>
        </p:spPr>
        <p:txBody>
          <a:bodyPr>
            <a:spAutoFit/>
          </a:bodyPr>
          <a:lstStyle/>
          <a:p>
            <a:pPr marL="409575" lvl="1" algn="just"/>
            <a:r>
              <a:rPr lang="pt-BR">
                <a:solidFill>
                  <a:srgbClr val="002776"/>
                </a:solidFill>
              </a:rPr>
              <a:t>A natureza e os riscos associados de investimentos em outras entidades.</a:t>
            </a:r>
          </a:p>
        </p:txBody>
      </p:sp>
      <p:sp>
        <p:nvSpPr>
          <p:cNvPr id="19472" name="Rectangle 58"/>
          <p:cNvSpPr>
            <a:spLocks noChangeArrowheads="1"/>
          </p:cNvSpPr>
          <p:nvPr/>
        </p:nvSpPr>
        <p:spPr bwMode="auto">
          <a:xfrm>
            <a:off x="1779588" y="5497513"/>
            <a:ext cx="6157912" cy="646112"/>
          </a:xfrm>
          <a:prstGeom prst="rect">
            <a:avLst/>
          </a:prstGeom>
          <a:noFill/>
          <a:ln w="9525">
            <a:noFill/>
            <a:miter lim="800000"/>
            <a:headEnd/>
            <a:tailEnd/>
          </a:ln>
        </p:spPr>
        <p:txBody>
          <a:bodyPr>
            <a:spAutoFit/>
          </a:bodyPr>
          <a:lstStyle/>
          <a:p>
            <a:pPr marL="409575" lvl="1" algn="just"/>
            <a:r>
              <a:rPr lang="pt-BR">
                <a:solidFill>
                  <a:srgbClr val="002776"/>
                </a:solidFill>
              </a:rPr>
              <a:t>Efeitos desses investimentos sobre a posição financeira, desempenho financeiro e fluxos de caixa.</a:t>
            </a:r>
          </a:p>
        </p:txBody>
      </p:sp>
      <p:sp>
        <p:nvSpPr>
          <p:cNvPr id="60" name="Bent-Up Arrow 59"/>
          <p:cNvSpPr/>
          <p:nvPr/>
        </p:nvSpPr>
        <p:spPr>
          <a:xfrm rot="5400000">
            <a:off x="1570037" y="4654551"/>
            <a:ext cx="576263" cy="588962"/>
          </a:xfrm>
          <a:prstGeom prst="bentUpArrow">
            <a:avLst/>
          </a:prstGeom>
          <a:solidFill>
            <a:srgbClr val="92D050"/>
          </a:solidFill>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fr-FR" sz="1600" dirty="0">
              <a:solidFill>
                <a:srgbClr val="000000"/>
              </a:solidFill>
            </a:endParaRPr>
          </a:p>
        </p:txBody>
      </p:sp>
      <p:sp>
        <p:nvSpPr>
          <p:cNvPr id="61" name="Bent-Up Arrow 60"/>
          <p:cNvSpPr/>
          <p:nvPr/>
        </p:nvSpPr>
        <p:spPr>
          <a:xfrm rot="5400000">
            <a:off x="1570037" y="5302251"/>
            <a:ext cx="576263" cy="588962"/>
          </a:xfrm>
          <a:prstGeom prst="bentUpArrow">
            <a:avLst/>
          </a:prstGeom>
          <a:solidFill>
            <a:srgbClr val="92D050"/>
          </a:solidFill>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fr-FR" sz="1600" dirty="0">
              <a:solidFill>
                <a:srgbClr val="0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pt-BR" smtClean="0"/>
              <a:t>Requerimentos de Divulgação</a:t>
            </a:r>
            <a:endParaRPr lang="en-US" smtClean="0"/>
          </a:p>
        </p:txBody>
      </p:sp>
      <p:sp>
        <p:nvSpPr>
          <p:cNvPr id="20483" name="Footer Placeholder 4"/>
          <p:cNvSpPr>
            <a:spLocks noGrp="1"/>
          </p:cNvSpPr>
          <p:nvPr>
            <p:ph type="ftr" sz="quarter" idx="15"/>
          </p:nvPr>
        </p:nvSpPr>
        <p:spPr bwMode="auto">
          <a:ln>
            <a:miter lim="800000"/>
            <a:headEnd/>
            <a:tailEnd/>
          </a:ln>
        </p:spPr>
        <p:txBody>
          <a:bodyPr numCol="1" compatLnSpc="1">
            <a:prstTxWarp prst="textNoShape">
              <a:avLst/>
            </a:prstTxWarp>
          </a:bodyPr>
          <a:lstStyle/>
          <a:p>
            <a:pPr fontAlgn="base">
              <a:spcBef>
                <a:spcPct val="0"/>
              </a:spcBef>
              <a:spcAft>
                <a:spcPct val="0"/>
              </a:spcAft>
              <a:defRPr/>
            </a:pPr>
            <a:r>
              <a:rPr lang="en-US" dirty="0" smtClean="0"/>
              <a:t>Deloitte</a:t>
            </a:r>
          </a:p>
        </p:txBody>
      </p:sp>
      <p:sp>
        <p:nvSpPr>
          <p:cNvPr id="20484" name="Slide Number Placeholder 5"/>
          <p:cNvSpPr>
            <a:spLocks noGrp="1"/>
          </p:cNvSpPr>
          <p:nvPr>
            <p:ph type="sldNum" sz="quarter" idx="16"/>
          </p:nvPr>
        </p:nvSpPr>
        <p:spPr bwMode="auto">
          <a:ln>
            <a:miter lim="800000"/>
            <a:headEnd/>
            <a:tailEnd/>
          </a:ln>
        </p:spPr>
        <p:txBody>
          <a:bodyPr wrap="square" numCol="1" compatLnSpc="1">
            <a:prstTxWarp prst="textNoShape">
              <a:avLst/>
            </a:prstTxWarp>
          </a:bodyPr>
          <a:lstStyle/>
          <a:p>
            <a:pPr fontAlgn="base">
              <a:spcBef>
                <a:spcPct val="0"/>
              </a:spcBef>
              <a:spcAft>
                <a:spcPct val="0"/>
              </a:spcAft>
              <a:defRPr/>
            </a:pPr>
            <a:fld id="{C36A5CAA-641D-4582-A19F-510E0241D57D}" type="slidenum">
              <a:rPr lang="en-US" smtClean="0"/>
              <a:pPr fontAlgn="base">
                <a:spcBef>
                  <a:spcPct val="0"/>
                </a:spcBef>
                <a:spcAft>
                  <a:spcPct val="0"/>
                </a:spcAft>
                <a:defRPr/>
              </a:pPr>
              <a:t>3</a:t>
            </a:fld>
            <a:endParaRPr lang="en-US" smtClean="0"/>
          </a:p>
        </p:txBody>
      </p:sp>
      <p:sp>
        <p:nvSpPr>
          <p:cNvPr id="20485" name="Rectangle 24"/>
          <p:cNvSpPr>
            <a:spLocks noChangeArrowheads="1"/>
          </p:cNvSpPr>
          <p:nvPr/>
        </p:nvSpPr>
        <p:spPr bwMode="auto">
          <a:xfrm>
            <a:off x="2565400" y="1165225"/>
            <a:ext cx="3670300" cy="368300"/>
          </a:xfrm>
          <a:prstGeom prst="rect">
            <a:avLst/>
          </a:prstGeom>
          <a:noFill/>
          <a:ln w="9525">
            <a:noFill/>
            <a:miter lim="800000"/>
            <a:headEnd/>
            <a:tailEnd/>
          </a:ln>
        </p:spPr>
        <p:txBody>
          <a:bodyPr anchor="ctr">
            <a:spAutoFit/>
          </a:bodyPr>
          <a:lstStyle/>
          <a:p>
            <a:pPr algn="just"/>
            <a:r>
              <a:rPr lang="en-US" b="1">
                <a:solidFill>
                  <a:srgbClr val="00B0F0"/>
                </a:solidFill>
              </a:rPr>
              <a:t>JULGAMENTOS E PREMISSAS </a:t>
            </a:r>
          </a:p>
        </p:txBody>
      </p:sp>
      <p:sp>
        <p:nvSpPr>
          <p:cNvPr id="26" name="Rectangle 25"/>
          <p:cNvSpPr/>
          <p:nvPr/>
        </p:nvSpPr>
        <p:spPr>
          <a:xfrm>
            <a:off x="1146175" y="3125788"/>
            <a:ext cx="6858000" cy="3139321"/>
          </a:xfrm>
          <a:prstGeom prst="rect">
            <a:avLst/>
          </a:prstGeom>
          <a:solidFill>
            <a:schemeClr val="accent1">
              <a:lumMod val="20000"/>
              <a:lumOff val="80000"/>
            </a:schemeClr>
          </a:solidFill>
        </p:spPr>
        <p:txBody>
          <a:bodyPr>
            <a:spAutoFit/>
          </a:bodyPr>
          <a:lstStyle/>
          <a:p>
            <a:pPr marL="268288" indent="-268288" fontAlgn="auto">
              <a:spcBef>
                <a:spcPts val="0"/>
              </a:spcBef>
              <a:spcAft>
                <a:spcPts val="0"/>
              </a:spcAft>
              <a:buFont typeface="Wingdings" pitchFamily="2" charset="2"/>
              <a:buChar char="Ø"/>
              <a:defRPr/>
            </a:pPr>
            <a:r>
              <a:rPr lang="pt-BR" dirty="0">
                <a:solidFill>
                  <a:srgbClr val="002776"/>
                </a:solidFill>
                <a:latin typeface="+mn-lt"/>
              </a:rPr>
              <a:t>De que a entidade que reporta detém </a:t>
            </a:r>
            <a:r>
              <a:rPr lang="pt-BR" dirty="0" smtClean="0">
                <a:solidFill>
                  <a:srgbClr val="002776"/>
                </a:solidFill>
                <a:latin typeface="+mn-lt"/>
              </a:rPr>
              <a:t>controle sobre </a:t>
            </a:r>
            <a:r>
              <a:rPr lang="pt-BR" dirty="0">
                <a:solidFill>
                  <a:srgbClr val="002776"/>
                </a:solidFill>
                <a:latin typeface="+mn-lt"/>
              </a:rPr>
              <a:t>outra entidade;</a:t>
            </a:r>
          </a:p>
          <a:p>
            <a:pPr marL="268288" indent="-268288" fontAlgn="auto">
              <a:spcBef>
                <a:spcPts val="0"/>
              </a:spcBef>
              <a:spcAft>
                <a:spcPts val="0"/>
              </a:spcAft>
              <a:defRPr/>
            </a:pPr>
            <a:endParaRPr lang="pt-BR" dirty="0">
              <a:solidFill>
                <a:srgbClr val="002776"/>
              </a:solidFill>
              <a:latin typeface="+mn-lt"/>
            </a:endParaRPr>
          </a:p>
          <a:p>
            <a:pPr marL="268288" indent="-268288" fontAlgn="auto">
              <a:spcBef>
                <a:spcPts val="0"/>
              </a:spcBef>
              <a:spcAft>
                <a:spcPts val="0"/>
              </a:spcAft>
              <a:buFont typeface="Wingdings" pitchFamily="2" charset="2"/>
              <a:buChar char="Ø"/>
              <a:defRPr/>
            </a:pPr>
            <a:r>
              <a:rPr lang="pt-BR" dirty="0">
                <a:solidFill>
                  <a:srgbClr val="002776"/>
                </a:solidFill>
                <a:latin typeface="+mn-lt"/>
              </a:rPr>
              <a:t>De que a entidade que reporta detém controle conjunto em determinado acordo;</a:t>
            </a:r>
          </a:p>
          <a:p>
            <a:pPr marL="268288" indent="-268288" fontAlgn="auto">
              <a:spcBef>
                <a:spcPts val="0"/>
              </a:spcBef>
              <a:spcAft>
                <a:spcPts val="0"/>
              </a:spcAft>
              <a:defRPr/>
            </a:pPr>
            <a:endParaRPr lang="pt-BR" dirty="0">
              <a:solidFill>
                <a:srgbClr val="002776"/>
              </a:solidFill>
              <a:latin typeface="+mn-lt"/>
            </a:endParaRPr>
          </a:p>
          <a:p>
            <a:pPr marL="268288" indent="-268288" fontAlgn="auto">
              <a:spcBef>
                <a:spcPts val="0"/>
              </a:spcBef>
              <a:spcAft>
                <a:spcPts val="0"/>
              </a:spcAft>
              <a:buFont typeface="Wingdings" pitchFamily="2" charset="2"/>
              <a:buChar char="Ø"/>
              <a:defRPr/>
            </a:pPr>
            <a:r>
              <a:rPr lang="pt-BR" dirty="0">
                <a:solidFill>
                  <a:srgbClr val="002776"/>
                </a:solidFill>
                <a:latin typeface="+mn-lt"/>
              </a:rPr>
              <a:t>De que a entidade que reporta detém influência significativa sobre outra entidade;</a:t>
            </a:r>
          </a:p>
          <a:p>
            <a:pPr marL="268288" indent="-268288" fontAlgn="auto">
              <a:spcBef>
                <a:spcPts val="0"/>
              </a:spcBef>
              <a:spcAft>
                <a:spcPts val="0"/>
              </a:spcAft>
              <a:defRPr/>
            </a:pPr>
            <a:endParaRPr lang="pt-BR" dirty="0">
              <a:solidFill>
                <a:srgbClr val="002776"/>
              </a:solidFill>
              <a:latin typeface="+mn-lt"/>
            </a:endParaRPr>
          </a:p>
          <a:p>
            <a:pPr marL="268288" indent="-268288" fontAlgn="auto">
              <a:spcBef>
                <a:spcPts val="0"/>
              </a:spcBef>
              <a:spcAft>
                <a:spcPts val="0"/>
              </a:spcAft>
              <a:buFont typeface="Wingdings" pitchFamily="2" charset="2"/>
              <a:buChar char="Ø"/>
              <a:defRPr/>
            </a:pPr>
            <a:r>
              <a:rPr lang="pt-BR" dirty="0">
                <a:solidFill>
                  <a:srgbClr val="002776"/>
                </a:solidFill>
                <a:latin typeface="+mn-lt"/>
              </a:rPr>
              <a:t>O tipo de acordo conjunto (</a:t>
            </a:r>
            <a:r>
              <a:rPr lang="pt-BR" i="1" dirty="0" err="1">
                <a:solidFill>
                  <a:srgbClr val="002776"/>
                </a:solidFill>
                <a:latin typeface="+mn-lt"/>
              </a:rPr>
              <a:t>joint</a:t>
            </a:r>
            <a:r>
              <a:rPr lang="pt-BR" i="1" dirty="0">
                <a:solidFill>
                  <a:srgbClr val="002776"/>
                </a:solidFill>
                <a:latin typeface="+mn-lt"/>
              </a:rPr>
              <a:t> </a:t>
            </a:r>
            <a:r>
              <a:rPr lang="pt-BR" i="1" dirty="0" err="1">
                <a:solidFill>
                  <a:srgbClr val="002776"/>
                </a:solidFill>
                <a:latin typeface="+mn-lt"/>
              </a:rPr>
              <a:t>venture</a:t>
            </a:r>
            <a:r>
              <a:rPr lang="pt-BR" i="1" dirty="0">
                <a:solidFill>
                  <a:srgbClr val="002776"/>
                </a:solidFill>
                <a:latin typeface="+mn-lt"/>
              </a:rPr>
              <a:t> </a:t>
            </a:r>
            <a:r>
              <a:rPr lang="pt-BR" dirty="0">
                <a:solidFill>
                  <a:srgbClr val="002776"/>
                </a:solidFill>
                <a:latin typeface="+mn-lt"/>
              </a:rPr>
              <a:t>ou operação em conjunto).</a:t>
            </a:r>
          </a:p>
        </p:txBody>
      </p:sp>
      <p:sp>
        <p:nvSpPr>
          <p:cNvPr id="27" name="Down Arrow 26"/>
          <p:cNvSpPr/>
          <p:nvPr/>
        </p:nvSpPr>
        <p:spPr>
          <a:xfrm>
            <a:off x="4167188" y="2084388"/>
            <a:ext cx="600075" cy="719137"/>
          </a:xfrm>
          <a:prstGeom prst="down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488" name="Rectangle 27"/>
          <p:cNvSpPr>
            <a:spLocks noChangeArrowheads="1"/>
          </p:cNvSpPr>
          <p:nvPr/>
        </p:nvSpPr>
        <p:spPr bwMode="auto">
          <a:xfrm>
            <a:off x="1017588" y="1512888"/>
            <a:ext cx="7421562" cy="369887"/>
          </a:xfrm>
          <a:prstGeom prst="rect">
            <a:avLst/>
          </a:prstGeom>
          <a:solidFill>
            <a:schemeClr val="accent2">
              <a:lumMod val="20000"/>
              <a:lumOff val="80000"/>
            </a:schemeClr>
          </a:solidFill>
          <a:ln w="9525">
            <a:noFill/>
            <a:miter lim="800000"/>
            <a:headEnd/>
            <a:tailEnd/>
          </a:ln>
        </p:spPr>
        <p:txBody>
          <a:bodyPr anchor="ctr">
            <a:spAutoFit/>
          </a:bodyPr>
          <a:lstStyle/>
          <a:p>
            <a:pPr algn="just"/>
            <a:r>
              <a:rPr lang="en-US" dirty="0" err="1">
                <a:solidFill>
                  <a:srgbClr val="002776"/>
                </a:solidFill>
              </a:rPr>
              <a:t>Aplicados</a:t>
            </a:r>
            <a:r>
              <a:rPr lang="en-US" dirty="0">
                <a:solidFill>
                  <a:srgbClr val="002776"/>
                </a:solidFill>
              </a:rPr>
              <a:t> (</a:t>
            </a:r>
            <a:r>
              <a:rPr lang="en-US" dirty="0" err="1">
                <a:solidFill>
                  <a:srgbClr val="002776"/>
                </a:solidFill>
              </a:rPr>
              <a:t>ou</a:t>
            </a:r>
            <a:r>
              <a:rPr lang="en-US" dirty="0">
                <a:solidFill>
                  <a:srgbClr val="002776"/>
                </a:solidFill>
              </a:rPr>
              <a:t> </a:t>
            </a:r>
            <a:r>
              <a:rPr lang="en-US" dirty="0" err="1">
                <a:solidFill>
                  <a:srgbClr val="002776"/>
                </a:solidFill>
              </a:rPr>
              <a:t>mudanças</a:t>
            </a:r>
            <a:r>
              <a:rPr lang="en-US" dirty="0">
                <a:solidFill>
                  <a:srgbClr val="002776"/>
                </a:solidFill>
              </a:rPr>
              <a:t> em </a:t>
            </a:r>
            <a:r>
              <a:rPr lang="en-US" dirty="0" err="1">
                <a:solidFill>
                  <a:srgbClr val="002776"/>
                </a:solidFill>
              </a:rPr>
              <a:t>determinado</a:t>
            </a:r>
            <a:r>
              <a:rPr lang="en-US" dirty="0">
                <a:solidFill>
                  <a:srgbClr val="002776"/>
                </a:solidFill>
              </a:rPr>
              <a:t> </a:t>
            </a:r>
            <a:r>
              <a:rPr lang="en-US" dirty="0" err="1">
                <a:solidFill>
                  <a:srgbClr val="002776"/>
                </a:solidFill>
              </a:rPr>
              <a:t>período</a:t>
            </a:r>
            <a:r>
              <a:rPr lang="en-US" dirty="0">
                <a:solidFill>
                  <a:srgbClr val="002776"/>
                </a:solidFill>
              </a:rPr>
              <a:t>) </a:t>
            </a:r>
            <a:r>
              <a:rPr lang="en-US" dirty="0" err="1">
                <a:solidFill>
                  <a:srgbClr val="002776"/>
                </a:solidFill>
              </a:rPr>
              <a:t>para</a:t>
            </a:r>
            <a:r>
              <a:rPr lang="en-US" dirty="0">
                <a:solidFill>
                  <a:srgbClr val="002776"/>
                </a:solidFill>
              </a:rPr>
              <a:t> </a:t>
            </a:r>
            <a:r>
              <a:rPr lang="en-US" dirty="0" err="1">
                <a:solidFill>
                  <a:srgbClr val="002776"/>
                </a:solidFill>
              </a:rPr>
              <a:t>determinação</a:t>
            </a:r>
            <a:r>
              <a:rPr lang="en-US" dirty="0">
                <a:solidFill>
                  <a:srgbClr val="002776"/>
                </a:solidFill>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smtClean="0"/>
              <a:t>Requerimentos de Divulgação</a:t>
            </a:r>
          </a:p>
        </p:txBody>
      </p:sp>
      <p:sp>
        <p:nvSpPr>
          <p:cNvPr id="21507" name="Footer Placeholder 4"/>
          <p:cNvSpPr>
            <a:spLocks noGrp="1"/>
          </p:cNvSpPr>
          <p:nvPr>
            <p:ph type="ftr" sz="quarter" idx="15"/>
          </p:nvPr>
        </p:nvSpPr>
        <p:spPr bwMode="auto">
          <a:ln>
            <a:miter lim="800000"/>
            <a:headEnd/>
            <a:tailEnd/>
          </a:ln>
        </p:spPr>
        <p:txBody>
          <a:bodyPr numCol="1" compatLnSpc="1">
            <a:prstTxWarp prst="textNoShape">
              <a:avLst/>
            </a:prstTxWarp>
          </a:bodyPr>
          <a:lstStyle/>
          <a:p>
            <a:pPr fontAlgn="base">
              <a:spcBef>
                <a:spcPct val="0"/>
              </a:spcBef>
              <a:spcAft>
                <a:spcPct val="0"/>
              </a:spcAft>
              <a:defRPr/>
            </a:pPr>
            <a:r>
              <a:rPr lang="en-US" dirty="0" smtClean="0"/>
              <a:t>Deloitte</a:t>
            </a:r>
          </a:p>
        </p:txBody>
      </p:sp>
      <p:sp>
        <p:nvSpPr>
          <p:cNvPr id="21508" name="Slide Number Placeholder 5"/>
          <p:cNvSpPr>
            <a:spLocks noGrp="1"/>
          </p:cNvSpPr>
          <p:nvPr>
            <p:ph type="sldNum" sz="quarter" idx="16"/>
          </p:nvPr>
        </p:nvSpPr>
        <p:spPr bwMode="auto">
          <a:ln>
            <a:miter lim="800000"/>
            <a:headEnd/>
            <a:tailEnd/>
          </a:ln>
        </p:spPr>
        <p:txBody>
          <a:bodyPr wrap="square" numCol="1" compatLnSpc="1">
            <a:prstTxWarp prst="textNoShape">
              <a:avLst/>
            </a:prstTxWarp>
          </a:bodyPr>
          <a:lstStyle/>
          <a:p>
            <a:pPr fontAlgn="base">
              <a:spcBef>
                <a:spcPct val="0"/>
              </a:spcBef>
              <a:spcAft>
                <a:spcPct val="0"/>
              </a:spcAft>
              <a:defRPr/>
            </a:pPr>
            <a:fld id="{B9CB94F1-7441-4659-8E94-2EADBA0CD3D9}" type="slidenum">
              <a:rPr lang="en-US" smtClean="0"/>
              <a:pPr fontAlgn="base">
                <a:spcBef>
                  <a:spcPct val="0"/>
                </a:spcBef>
                <a:spcAft>
                  <a:spcPct val="0"/>
                </a:spcAft>
                <a:defRPr/>
              </a:pPr>
              <a:t>4</a:t>
            </a:fld>
            <a:endParaRPr lang="en-US" smtClean="0"/>
          </a:p>
        </p:txBody>
      </p:sp>
      <p:sp>
        <p:nvSpPr>
          <p:cNvPr id="12" name="Rectangle 11"/>
          <p:cNvSpPr/>
          <p:nvPr/>
        </p:nvSpPr>
        <p:spPr>
          <a:xfrm>
            <a:off x="468313" y="4221163"/>
            <a:ext cx="8351837" cy="208756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268288" indent="-268288" fontAlgn="auto">
              <a:spcBef>
                <a:spcPts val="0"/>
              </a:spcBef>
              <a:spcAft>
                <a:spcPts val="0"/>
              </a:spcAft>
              <a:buFont typeface="Wingdings" pitchFamily="2" charset="2"/>
              <a:buChar char="Ø"/>
              <a:defRPr/>
            </a:pPr>
            <a:r>
              <a:rPr lang="pt-BR" dirty="0">
                <a:solidFill>
                  <a:srgbClr val="002776"/>
                </a:solidFill>
                <a:cs typeface="Arial" charset="0"/>
              </a:rPr>
              <a:t>Nome de cada subsidiária;</a:t>
            </a:r>
          </a:p>
          <a:p>
            <a:pPr marL="268288" indent="-268288" fontAlgn="auto">
              <a:spcBef>
                <a:spcPts val="0"/>
              </a:spcBef>
              <a:spcAft>
                <a:spcPts val="0"/>
              </a:spcAft>
              <a:buFont typeface="Wingdings" pitchFamily="2" charset="2"/>
              <a:buChar char="Ø"/>
              <a:defRPr/>
            </a:pPr>
            <a:r>
              <a:rPr lang="pt-BR" dirty="0">
                <a:solidFill>
                  <a:srgbClr val="002776"/>
                </a:solidFill>
                <a:cs typeface="Arial" charset="0"/>
              </a:rPr>
              <a:t>Principal localização dos negócios e país de constituição;</a:t>
            </a:r>
          </a:p>
          <a:p>
            <a:pPr marL="268288" indent="-268288" fontAlgn="auto">
              <a:spcBef>
                <a:spcPts val="0"/>
              </a:spcBef>
              <a:spcAft>
                <a:spcPts val="0"/>
              </a:spcAft>
              <a:buFont typeface="Wingdings" pitchFamily="2" charset="2"/>
              <a:buChar char="Ø"/>
              <a:defRPr/>
            </a:pPr>
            <a:r>
              <a:rPr lang="pt-BR" dirty="0">
                <a:solidFill>
                  <a:srgbClr val="002776"/>
                </a:solidFill>
                <a:cs typeface="Arial" charset="0"/>
              </a:rPr>
              <a:t>Proporção de interesses de não controladores em cada subsidiária;</a:t>
            </a:r>
          </a:p>
          <a:p>
            <a:pPr marL="268288" indent="-268288" fontAlgn="auto">
              <a:spcBef>
                <a:spcPts val="0"/>
              </a:spcBef>
              <a:spcAft>
                <a:spcPts val="0"/>
              </a:spcAft>
              <a:buFont typeface="Wingdings" pitchFamily="2" charset="2"/>
              <a:buChar char="Ø"/>
              <a:defRPr/>
            </a:pPr>
            <a:r>
              <a:rPr lang="pt-BR" dirty="0">
                <a:solidFill>
                  <a:srgbClr val="002776"/>
                </a:solidFill>
                <a:cs typeface="Arial" charset="0"/>
              </a:rPr>
              <a:t>Proporção de direitos de votos de não controladores, se diferentes da proporção de participação;</a:t>
            </a:r>
          </a:p>
          <a:p>
            <a:pPr marL="268288" indent="-268288" fontAlgn="auto">
              <a:spcBef>
                <a:spcPts val="0"/>
              </a:spcBef>
              <a:spcAft>
                <a:spcPts val="0"/>
              </a:spcAft>
              <a:buFont typeface="Wingdings" pitchFamily="2" charset="2"/>
              <a:buChar char="Ø"/>
              <a:defRPr/>
            </a:pPr>
            <a:r>
              <a:rPr lang="pt-BR" dirty="0">
                <a:solidFill>
                  <a:srgbClr val="002776"/>
                </a:solidFill>
                <a:cs typeface="Arial" charset="0"/>
              </a:rPr>
              <a:t>Lucros e Perdas alocados para cada NCI durante o período de relatório;</a:t>
            </a:r>
          </a:p>
          <a:p>
            <a:pPr marL="268288" indent="-268288" fontAlgn="auto">
              <a:spcBef>
                <a:spcPts val="0"/>
              </a:spcBef>
              <a:spcAft>
                <a:spcPts val="0"/>
              </a:spcAft>
              <a:buFont typeface="Wingdings" pitchFamily="2" charset="2"/>
              <a:buChar char="Ø"/>
              <a:defRPr/>
            </a:pPr>
            <a:r>
              <a:rPr lang="pt-BR" dirty="0">
                <a:solidFill>
                  <a:srgbClr val="002776"/>
                </a:solidFill>
                <a:cs typeface="Arial" charset="0"/>
              </a:rPr>
              <a:t>Informações financeiras sumariadas sobre as subsidiárias.</a:t>
            </a:r>
          </a:p>
          <a:p>
            <a:pPr marL="268288" indent="-268288" fontAlgn="auto">
              <a:spcBef>
                <a:spcPts val="0"/>
              </a:spcBef>
              <a:spcAft>
                <a:spcPts val="0"/>
              </a:spcAft>
              <a:buFont typeface="Wingdings" pitchFamily="2" charset="2"/>
              <a:buChar char="Ø"/>
              <a:defRPr/>
            </a:pPr>
            <a:endParaRPr lang="pt-BR" dirty="0">
              <a:solidFill>
                <a:srgbClr val="002776"/>
              </a:solidFill>
              <a:cs typeface="Arial" charset="0"/>
            </a:endParaRPr>
          </a:p>
          <a:p>
            <a:pPr marL="268288" indent="-268288" fontAlgn="auto">
              <a:spcBef>
                <a:spcPts val="0"/>
              </a:spcBef>
              <a:spcAft>
                <a:spcPts val="0"/>
              </a:spcAft>
              <a:defRPr/>
            </a:pPr>
            <a:endParaRPr lang="pt-BR" dirty="0">
              <a:solidFill>
                <a:srgbClr val="002776"/>
              </a:solidFill>
              <a:cs typeface="Arial" charset="0"/>
            </a:endParaRPr>
          </a:p>
          <a:p>
            <a:pPr marL="268288" indent="-268288" fontAlgn="auto">
              <a:spcBef>
                <a:spcPts val="0"/>
              </a:spcBef>
              <a:spcAft>
                <a:spcPts val="0"/>
              </a:spcAft>
              <a:defRPr/>
            </a:pPr>
            <a:endParaRPr lang="en-US" dirty="0">
              <a:solidFill>
                <a:srgbClr val="002776"/>
              </a:solidFill>
              <a:cs typeface="Arial" charset="0"/>
            </a:endParaRPr>
          </a:p>
        </p:txBody>
      </p:sp>
      <p:sp>
        <p:nvSpPr>
          <p:cNvPr id="13" name="Rectangle 12"/>
          <p:cNvSpPr/>
          <p:nvPr/>
        </p:nvSpPr>
        <p:spPr>
          <a:xfrm>
            <a:off x="468313" y="2924175"/>
            <a:ext cx="8424862" cy="10795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rgbClr val="002776"/>
                </a:solidFill>
              </a:rPr>
              <a:t>Entender a composição do </a:t>
            </a:r>
            <a:r>
              <a:rPr lang="en-US" dirty="0" err="1">
                <a:solidFill>
                  <a:srgbClr val="002776"/>
                </a:solidFill>
              </a:rPr>
              <a:t>grupo</a:t>
            </a:r>
            <a:r>
              <a:rPr lang="en-US" dirty="0">
                <a:solidFill>
                  <a:srgbClr val="002776"/>
                </a:solidFill>
              </a:rPr>
              <a:t> e dos interesses de </a:t>
            </a:r>
            <a:r>
              <a:rPr lang="en-US" dirty="0" err="1">
                <a:solidFill>
                  <a:srgbClr val="002776"/>
                </a:solidFill>
              </a:rPr>
              <a:t>não</a:t>
            </a:r>
            <a:r>
              <a:rPr lang="en-US" dirty="0">
                <a:solidFill>
                  <a:srgbClr val="002776"/>
                </a:solidFill>
              </a:rPr>
              <a:t> </a:t>
            </a:r>
            <a:r>
              <a:rPr lang="en-US" dirty="0" err="1">
                <a:solidFill>
                  <a:srgbClr val="002776"/>
                </a:solidFill>
              </a:rPr>
              <a:t>controladores</a:t>
            </a:r>
            <a:endParaRPr lang="en-US" dirty="0">
              <a:solidFill>
                <a:srgbClr val="002776"/>
              </a:solidFill>
            </a:endParaRPr>
          </a:p>
          <a:p>
            <a:pPr algn="ctr" fontAlgn="auto">
              <a:spcBef>
                <a:spcPts val="0"/>
              </a:spcBef>
              <a:spcAft>
                <a:spcPts val="0"/>
              </a:spcAft>
              <a:defRPr/>
            </a:pPr>
            <a:r>
              <a:rPr lang="en-US" dirty="0">
                <a:solidFill>
                  <a:srgbClr val="002776"/>
                </a:solidFill>
              </a:rPr>
              <a:t> (NCI) </a:t>
            </a:r>
            <a:r>
              <a:rPr lang="en-US" dirty="0" err="1">
                <a:solidFill>
                  <a:srgbClr val="002776"/>
                </a:solidFill>
              </a:rPr>
              <a:t>nas</a:t>
            </a:r>
            <a:r>
              <a:rPr lang="en-US" dirty="0">
                <a:solidFill>
                  <a:srgbClr val="002776"/>
                </a:solidFill>
              </a:rPr>
              <a:t> </a:t>
            </a:r>
            <a:r>
              <a:rPr lang="en-US" dirty="0" err="1">
                <a:solidFill>
                  <a:srgbClr val="002776"/>
                </a:solidFill>
              </a:rPr>
              <a:t>atividades</a:t>
            </a:r>
            <a:r>
              <a:rPr lang="en-US" dirty="0">
                <a:solidFill>
                  <a:srgbClr val="002776"/>
                </a:solidFill>
              </a:rPr>
              <a:t> do </a:t>
            </a:r>
            <a:r>
              <a:rPr lang="en-US" dirty="0" err="1">
                <a:solidFill>
                  <a:srgbClr val="002776"/>
                </a:solidFill>
              </a:rPr>
              <a:t>grupo</a:t>
            </a:r>
            <a:r>
              <a:rPr lang="en-US" dirty="0">
                <a:solidFill>
                  <a:srgbClr val="002776"/>
                </a:solidFill>
              </a:rPr>
              <a:t> e </a:t>
            </a:r>
            <a:r>
              <a:rPr lang="en-US" dirty="0" err="1">
                <a:solidFill>
                  <a:srgbClr val="002776"/>
                </a:solidFill>
              </a:rPr>
              <a:t>nos</a:t>
            </a:r>
            <a:r>
              <a:rPr lang="en-US" dirty="0">
                <a:solidFill>
                  <a:srgbClr val="002776"/>
                </a:solidFill>
              </a:rPr>
              <a:t> </a:t>
            </a:r>
            <a:r>
              <a:rPr lang="en-US" dirty="0" err="1">
                <a:solidFill>
                  <a:srgbClr val="002776"/>
                </a:solidFill>
              </a:rPr>
              <a:t>fluxos</a:t>
            </a:r>
            <a:r>
              <a:rPr lang="en-US" dirty="0">
                <a:solidFill>
                  <a:srgbClr val="002776"/>
                </a:solidFill>
              </a:rPr>
              <a:t> de </a:t>
            </a:r>
            <a:r>
              <a:rPr lang="en-US" dirty="0" err="1">
                <a:solidFill>
                  <a:srgbClr val="002776"/>
                </a:solidFill>
              </a:rPr>
              <a:t>caixa</a:t>
            </a:r>
            <a:endParaRPr lang="en-US" dirty="0">
              <a:solidFill>
                <a:srgbClr val="002776"/>
              </a:solidFill>
            </a:endParaRPr>
          </a:p>
        </p:txBody>
      </p:sp>
      <p:sp>
        <p:nvSpPr>
          <p:cNvPr id="21511" name="Rectangle 13"/>
          <p:cNvSpPr>
            <a:spLocks noChangeArrowheads="1"/>
          </p:cNvSpPr>
          <p:nvPr/>
        </p:nvSpPr>
        <p:spPr bwMode="auto">
          <a:xfrm>
            <a:off x="3403600" y="1147763"/>
            <a:ext cx="1933575" cy="369887"/>
          </a:xfrm>
          <a:prstGeom prst="rect">
            <a:avLst/>
          </a:prstGeom>
          <a:noFill/>
          <a:ln w="9525">
            <a:noFill/>
            <a:miter lim="800000"/>
            <a:headEnd/>
            <a:tailEnd/>
          </a:ln>
        </p:spPr>
        <p:txBody>
          <a:bodyPr anchor="ctr">
            <a:spAutoFit/>
          </a:bodyPr>
          <a:lstStyle/>
          <a:p>
            <a:pPr algn="just"/>
            <a:r>
              <a:rPr lang="en-US" b="1">
                <a:solidFill>
                  <a:srgbClr val="00B0F0"/>
                </a:solidFill>
              </a:rPr>
              <a:t>SUBSIDIÁRIAS</a:t>
            </a:r>
          </a:p>
        </p:txBody>
      </p:sp>
      <p:sp>
        <p:nvSpPr>
          <p:cNvPr id="21512" name="Rectangle 14"/>
          <p:cNvSpPr>
            <a:spLocks noChangeArrowheads="1"/>
          </p:cNvSpPr>
          <p:nvPr/>
        </p:nvSpPr>
        <p:spPr bwMode="auto">
          <a:xfrm>
            <a:off x="1814513" y="1531938"/>
            <a:ext cx="5800725" cy="647700"/>
          </a:xfrm>
          <a:prstGeom prst="rect">
            <a:avLst/>
          </a:prstGeom>
          <a:solidFill>
            <a:schemeClr val="accent2">
              <a:lumMod val="20000"/>
              <a:lumOff val="80000"/>
            </a:schemeClr>
          </a:solidFill>
          <a:ln w="9525">
            <a:noFill/>
            <a:miter lim="800000"/>
            <a:headEnd/>
            <a:tailEnd/>
          </a:ln>
        </p:spPr>
        <p:txBody>
          <a:bodyPr anchor="ctr">
            <a:spAutoFit/>
          </a:bodyPr>
          <a:lstStyle/>
          <a:p>
            <a:pPr algn="just"/>
            <a:r>
              <a:rPr lang="pt-BR" dirty="0" smtClean="0">
                <a:solidFill>
                  <a:srgbClr val="002776"/>
                </a:solidFill>
              </a:rPr>
              <a:t>Informações </a:t>
            </a:r>
            <a:r>
              <a:rPr lang="pt-BR" dirty="0">
                <a:solidFill>
                  <a:srgbClr val="002776"/>
                </a:solidFill>
              </a:rPr>
              <a:t>sobre interesses em subsidiárias </a:t>
            </a:r>
          </a:p>
          <a:p>
            <a:pPr algn="just"/>
            <a:r>
              <a:rPr lang="pt-BR" dirty="0">
                <a:solidFill>
                  <a:srgbClr val="002776"/>
                </a:solidFill>
              </a:rPr>
              <a:t>que permitam o usuário da demonstração financeira: </a:t>
            </a:r>
          </a:p>
        </p:txBody>
      </p:sp>
      <p:sp>
        <p:nvSpPr>
          <p:cNvPr id="17" name="Down Arrow 16"/>
          <p:cNvSpPr/>
          <p:nvPr/>
        </p:nvSpPr>
        <p:spPr>
          <a:xfrm>
            <a:off x="4167188" y="2247900"/>
            <a:ext cx="539750" cy="555625"/>
          </a:xfrm>
          <a:prstGeom prst="down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smtClean="0"/>
              <a:t>Requerimentos de Divulgação</a:t>
            </a:r>
          </a:p>
        </p:txBody>
      </p:sp>
      <p:sp>
        <p:nvSpPr>
          <p:cNvPr id="22531" name="Footer Placeholder 4"/>
          <p:cNvSpPr>
            <a:spLocks noGrp="1"/>
          </p:cNvSpPr>
          <p:nvPr>
            <p:ph type="ftr" sz="quarter" idx="15"/>
          </p:nvPr>
        </p:nvSpPr>
        <p:spPr bwMode="auto">
          <a:ln>
            <a:miter lim="800000"/>
            <a:headEnd/>
            <a:tailEnd/>
          </a:ln>
        </p:spPr>
        <p:txBody>
          <a:bodyPr numCol="1" compatLnSpc="1">
            <a:prstTxWarp prst="textNoShape">
              <a:avLst/>
            </a:prstTxWarp>
          </a:bodyPr>
          <a:lstStyle/>
          <a:p>
            <a:pPr fontAlgn="base">
              <a:spcBef>
                <a:spcPct val="0"/>
              </a:spcBef>
              <a:spcAft>
                <a:spcPct val="0"/>
              </a:spcAft>
              <a:defRPr/>
            </a:pPr>
            <a:r>
              <a:rPr lang="en-US" dirty="0" smtClean="0"/>
              <a:t>Deloitte</a:t>
            </a:r>
          </a:p>
        </p:txBody>
      </p:sp>
      <p:sp>
        <p:nvSpPr>
          <p:cNvPr id="22532" name="Slide Number Placeholder 5"/>
          <p:cNvSpPr>
            <a:spLocks noGrp="1"/>
          </p:cNvSpPr>
          <p:nvPr>
            <p:ph type="sldNum" sz="quarter" idx="16"/>
          </p:nvPr>
        </p:nvSpPr>
        <p:spPr bwMode="auto">
          <a:ln>
            <a:miter lim="800000"/>
            <a:headEnd/>
            <a:tailEnd/>
          </a:ln>
        </p:spPr>
        <p:txBody>
          <a:bodyPr wrap="square" numCol="1" compatLnSpc="1">
            <a:prstTxWarp prst="textNoShape">
              <a:avLst/>
            </a:prstTxWarp>
          </a:bodyPr>
          <a:lstStyle/>
          <a:p>
            <a:pPr fontAlgn="base">
              <a:spcBef>
                <a:spcPct val="0"/>
              </a:spcBef>
              <a:spcAft>
                <a:spcPct val="0"/>
              </a:spcAft>
              <a:defRPr/>
            </a:pPr>
            <a:fld id="{2D9CBB13-BD12-4868-B5B2-4A94B257752D}" type="slidenum">
              <a:rPr lang="en-US" smtClean="0"/>
              <a:pPr fontAlgn="base">
                <a:spcBef>
                  <a:spcPct val="0"/>
                </a:spcBef>
                <a:spcAft>
                  <a:spcPct val="0"/>
                </a:spcAft>
                <a:defRPr/>
              </a:pPr>
              <a:t>5</a:t>
            </a:fld>
            <a:endParaRPr lang="en-US" smtClean="0"/>
          </a:p>
        </p:txBody>
      </p:sp>
      <p:sp>
        <p:nvSpPr>
          <p:cNvPr id="12" name="Rectangle 11"/>
          <p:cNvSpPr/>
          <p:nvPr/>
        </p:nvSpPr>
        <p:spPr>
          <a:xfrm>
            <a:off x="465138" y="4221163"/>
            <a:ext cx="8483600" cy="210502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268288" indent="-268288" fontAlgn="auto">
              <a:spcBef>
                <a:spcPts val="0"/>
              </a:spcBef>
              <a:spcAft>
                <a:spcPts val="0"/>
              </a:spcAft>
              <a:buFont typeface="Wingdings" pitchFamily="2" charset="2"/>
              <a:buChar char="Ø"/>
              <a:defRPr/>
            </a:pPr>
            <a:r>
              <a:rPr lang="pt-BR" dirty="0">
                <a:solidFill>
                  <a:srgbClr val="002776"/>
                </a:solidFill>
                <a:cs typeface="Arial" charset="0"/>
              </a:rPr>
              <a:t>Nome dos negócios controlados em conjunto;</a:t>
            </a:r>
          </a:p>
          <a:p>
            <a:pPr marL="268288" indent="-268288" fontAlgn="auto">
              <a:spcBef>
                <a:spcPts val="0"/>
              </a:spcBef>
              <a:spcAft>
                <a:spcPts val="0"/>
              </a:spcAft>
              <a:buFont typeface="Wingdings" pitchFamily="2" charset="2"/>
              <a:buChar char="Ø"/>
              <a:defRPr/>
            </a:pPr>
            <a:r>
              <a:rPr lang="pt-BR" dirty="0">
                <a:solidFill>
                  <a:srgbClr val="002776"/>
                </a:solidFill>
                <a:cs typeface="Arial" charset="0"/>
              </a:rPr>
              <a:t>Natureza da relação entre a Companhia e negócios em conjunto e associadas;</a:t>
            </a:r>
          </a:p>
          <a:p>
            <a:pPr marL="268288" indent="-268288" fontAlgn="auto">
              <a:spcBef>
                <a:spcPts val="0"/>
              </a:spcBef>
              <a:spcAft>
                <a:spcPts val="0"/>
              </a:spcAft>
              <a:buFont typeface="Wingdings" pitchFamily="2" charset="2"/>
              <a:buChar char="Ø"/>
              <a:defRPr/>
            </a:pPr>
            <a:r>
              <a:rPr lang="pt-BR" dirty="0">
                <a:solidFill>
                  <a:srgbClr val="002776"/>
                </a:solidFill>
                <a:cs typeface="Arial" charset="0"/>
              </a:rPr>
              <a:t>Principal localização do negócio e país de constituição;</a:t>
            </a:r>
          </a:p>
          <a:p>
            <a:pPr marL="268288" indent="-268288" fontAlgn="auto">
              <a:spcBef>
                <a:spcPts val="0"/>
              </a:spcBef>
              <a:spcAft>
                <a:spcPts val="0"/>
              </a:spcAft>
              <a:buFont typeface="Wingdings" pitchFamily="2" charset="2"/>
              <a:buChar char="Ø"/>
              <a:defRPr/>
            </a:pPr>
            <a:r>
              <a:rPr lang="pt-BR" dirty="0">
                <a:solidFill>
                  <a:srgbClr val="002776"/>
                </a:solidFill>
                <a:cs typeface="Arial" charset="0"/>
              </a:rPr>
              <a:t>% de participação em cada negócio em conjunto e associada;</a:t>
            </a:r>
          </a:p>
          <a:p>
            <a:pPr marL="268288" indent="-268288" fontAlgn="auto">
              <a:spcBef>
                <a:spcPts val="0"/>
              </a:spcBef>
              <a:spcAft>
                <a:spcPts val="0"/>
              </a:spcAft>
              <a:buFont typeface="Wingdings" pitchFamily="2" charset="2"/>
              <a:buChar char="Ø"/>
              <a:defRPr/>
            </a:pPr>
            <a:r>
              <a:rPr lang="pt-BR" dirty="0">
                <a:solidFill>
                  <a:srgbClr val="002776"/>
                </a:solidFill>
                <a:cs typeface="Arial" charset="0"/>
              </a:rPr>
              <a:t>Tratamento contábil adotado: </a:t>
            </a:r>
            <a:r>
              <a:rPr lang="pt-BR" i="1" dirty="0" err="1">
                <a:solidFill>
                  <a:srgbClr val="002776"/>
                </a:solidFill>
                <a:cs typeface="Arial" charset="0"/>
              </a:rPr>
              <a:t>equity</a:t>
            </a:r>
            <a:r>
              <a:rPr lang="pt-BR" dirty="0">
                <a:solidFill>
                  <a:srgbClr val="002776"/>
                </a:solidFill>
                <a:cs typeface="Arial" charset="0"/>
              </a:rPr>
              <a:t> x consolidação proporcional x </a:t>
            </a:r>
            <a:r>
              <a:rPr lang="pt-BR" i="1" dirty="0" err="1">
                <a:solidFill>
                  <a:srgbClr val="002776"/>
                </a:solidFill>
                <a:cs typeface="Arial" charset="0"/>
              </a:rPr>
              <a:t>fair</a:t>
            </a:r>
            <a:r>
              <a:rPr lang="pt-BR" i="1" dirty="0">
                <a:solidFill>
                  <a:srgbClr val="002776"/>
                </a:solidFill>
                <a:cs typeface="Arial" charset="0"/>
              </a:rPr>
              <a:t> </a:t>
            </a:r>
            <a:r>
              <a:rPr lang="pt-BR" i="1" dirty="0" err="1">
                <a:solidFill>
                  <a:srgbClr val="002776"/>
                </a:solidFill>
                <a:cs typeface="Arial" charset="0"/>
              </a:rPr>
              <a:t>value</a:t>
            </a:r>
            <a:r>
              <a:rPr lang="pt-BR" i="1" dirty="0">
                <a:solidFill>
                  <a:srgbClr val="002776"/>
                </a:solidFill>
                <a:cs typeface="Arial" charset="0"/>
              </a:rPr>
              <a:t>;</a:t>
            </a:r>
          </a:p>
          <a:p>
            <a:pPr marL="268288" indent="-268288" fontAlgn="auto">
              <a:spcBef>
                <a:spcPts val="0"/>
              </a:spcBef>
              <a:spcAft>
                <a:spcPts val="0"/>
              </a:spcAft>
              <a:buFont typeface="Wingdings" pitchFamily="2" charset="2"/>
              <a:buChar char="Ø"/>
              <a:defRPr/>
            </a:pPr>
            <a:r>
              <a:rPr lang="pt-BR" dirty="0">
                <a:solidFill>
                  <a:srgbClr val="002776"/>
                </a:solidFill>
                <a:cs typeface="Arial" charset="0"/>
              </a:rPr>
              <a:t>Informações financeiras sumariadas;</a:t>
            </a:r>
          </a:p>
          <a:p>
            <a:pPr marL="268288" indent="-268288" fontAlgn="auto">
              <a:spcBef>
                <a:spcPts val="0"/>
              </a:spcBef>
              <a:spcAft>
                <a:spcPts val="0"/>
              </a:spcAft>
              <a:buFont typeface="Wingdings" pitchFamily="2" charset="2"/>
              <a:buChar char="Ø"/>
              <a:defRPr/>
            </a:pPr>
            <a:r>
              <a:rPr lang="pt-BR" dirty="0">
                <a:solidFill>
                  <a:srgbClr val="002776"/>
                </a:solidFill>
                <a:cs typeface="Arial" charset="0"/>
              </a:rPr>
              <a:t>Outros requerimentos de divulgação determinados na norma.</a:t>
            </a:r>
          </a:p>
          <a:p>
            <a:pPr marL="268288" indent="-268288" fontAlgn="auto">
              <a:spcBef>
                <a:spcPts val="0"/>
              </a:spcBef>
              <a:spcAft>
                <a:spcPts val="0"/>
              </a:spcAft>
              <a:buFont typeface="Wingdings" pitchFamily="2" charset="2"/>
              <a:buChar char="Ø"/>
              <a:defRPr/>
            </a:pPr>
            <a:endParaRPr lang="pt-BR" dirty="0">
              <a:solidFill>
                <a:srgbClr val="002776"/>
              </a:solidFill>
              <a:cs typeface="Arial" charset="0"/>
            </a:endParaRPr>
          </a:p>
          <a:p>
            <a:pPr marL="268288" indent="-268288" fontAlgn="auto">
              <a:spcBef>
                <a:spcPts val="0"/>
              </a:spcBef>
              <a:spcAft>
                <a:spcPts val="0"/>
              </a:spcAft>
              <a:defRPr/>
            </a:pPr>
            <a:endParaRPr lang="pt-BR" dirty="0">
              <a:solidFill>
                <a:srgbClr val="002776"/>
              </a:solidFill>
              <a:cs typeface="Arial" charset="0"/>
            </a:endParaRPr>
          </a:p>
          <a:p>
            <a:pPr marL="268288" indent="-268288" fontAlgn="auto">
              <a:spcBef>
                <a:spcPts val="0"/>
              </a:spcBef>
              <a:spcAft>
                <a:spcPts val="0"/>
              </a:spcAft>
              <a:defRPr/>
            </a:pPr>
            <a:endParaRPr lang="en-US" dirty="0">
              <a:solidFill>
                <a:srgbClr val="002776"/>
              </a:solidFill>
              <a:cs typeface="Arial" charset="0"/>
            </a:endParaRPr>
          </a:p>
        </p:txBody>
      </p:sp>
      <p:sp>
        <p:nvSpPr>
          <p:cNvPr id="13" name="Rectangle 12"/>
          <p:cNvSpPr/>
          <p:nvPr/>
        </p:nvSpPr>
        <p:spPr>
          <a:xfrm>
            <a:off x="468313" y="3148013"/>
            <a:ext cx="8424862" cy="85566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BR" dirty="0">
                <a:solidFill>
                  <a:srgbClr val="002776"/>
                </a:solidFill>
              </a:rPr>
              <a:t>Entender a natureza, </a:t>
            </a:r>
            <a:r>
              <a:rPr lang="pt-BR" dirty="0" err="1">
                <a:solidFill>
                  <a:srgbClr val="002776"/>
                </a:solidFill>
              </a:rPr>
              <a:t>extenção</a:t>
            </a:r>
            <a:r>
              <a:rPr lang="pt-BR" dirty="0">
                <a:solidFill>
                  <a:srgbClr val="002776"/>
                </a:solidFill>
              </a:rPr>
              <a:t> e efeitos financeiros dos interesses detidos, incluindo os riscos associados com os respectivos interesses.</a:t>
            </a:r>
          </a:p>
        </p:txBody>
      </p:sp>
      <p:sp>
        <p:nvSpPr>
          <p:cNvPr id="22535" name="Rectangle 13"/>
          <p:cNvSpPr>
            <a:spLocks noChangeArrowheads="1"/>
          </p:cNvSpPr>
          <p:nvPr/>
        </p:nvSpPr>
        <p:spPr bwMode="auto">
          <a:xfrm>
            <a:off x="2817813" y="1049338"/>
            <a:ext cx="3748087" cy="646112"/>
          </a:xfrm>
          <a:prstGeom prst="rect">
            <a:avLst/>
          </a:prstGeom>
          <a:noFill/>
          <a:ln w="9525">
            <a:noFill/>
            <a:miter lim="800000"/>
            <a:headEnd/>
            <a:tailEnd/>
          </a:ln>
        </p:spPr>
        <p:txBody>
          <a:bodyPr anchor="ctr">
            <a:spAutoFit/>
          </a:bodyPr>
          <a:lstStyle/>
          <a:p>
            <a:pPr algn="just"/>
            <a:r>
              <a:rPr lang="pt-BR" b="1">
                <a:solidFill>
                  <a:srgbClr val="00B0F0"/>
                </a:solidFill>
              </a:rPr>
              <a:t>NEGÓCIOS CONTROLADOS </a:t>
            </a:r>
          </a:p>
          <a:p>
            <a:pPr algn="just"/>
            <a:r>
              <a:rPr lang="pt-BR" b="1">
                <a:solidFill>
                  <a:srgbClr val="00B0F0"/>
                </a:solidFill>
              </a:rPr>
              <a:t>EM CONJUNTO E ASSOCIADAS</a:t>
            </a:r>
            <a:endParaRPr lang="en-US" b="1">
              <a:solidFill>
                <a:srgbClr val="00B0F0"/>
              </a:solidFill>
            </a:endParaRPr>
          </a:p>
        </p:txBody>
      </p:sp>
      <p:sp>
        <p:nvSpPr>
          <p:cNvPr id="15" name="Rectangle 14"/>
          <p:cNvSpPr/>
          <p:nvPr/>
        </p:nvSpPr>
        <p:spPr>
          <a:xfrm>
            <a:off x="1228725" y="1771650"/>
            <a:ext cx="7031038" cy="647700"/>
          </a:xfrm>
          <a:prstGeom prst="rect">
            <a:avLst/>
          </a:prstGeom>
          <a:solidFill>
            <a:schemeClr val="accent2">
              <a:lumMod val="20000"/>
              <a:lumOff val="80000"/>
            </a:schemeClr>
          </a:solidFill>
        </p:spPr>
        <p:txBody>
          <a:bodyPr anchor="ctr">
            <a:spAutoFit/>
          </a:bodyPr>
          <a:lstStyle/>
          <a:p>
            <a:pPr algn="just" fontAlgn="auto">
              <a:spcBef>
                <a:spcPts val="0"/>
              </a:spcBef>
              <a:spcAft>
                <a:spcPts val="0"/>
              </a:spcAft>
              <a:defRPr/>
            </a:pPr>
            <a:r>
              <a:rPr lang="pt-BR" dirty="0" smtClean="0">
                <a:solidFill>
                  <a:srgbClr val="002776"/>
                </a:solidFill>
                <a:latin typeface="+mn-lt"/>
                <a:cs typeface="+mn-cs"/>
              </a:rPr>
              <a:t>Informações </a:t>
            </a:r>
            <a:r>
              <a:rPr lang="pt-BR" dirty="0">
                <a:solidFill>
                  <a:srgbClr val="002776"/>
                </a:solidFill>
                <a:latin typeface="+mn-lt"/>
                <a:cs typeface="+mn-cs"/>
              </a:rPr>
              <a:t>sobre interesses em </a:t>
            </a:r>
            <a:r>
              <a:rPr lang="pt-BR" i="1" dirty="0" err="1">
                <a:solidFill>
                  <a:srgbClr val="002776"/>
                </a:solidFill>
                <a:latin typeface="+mn-lt"/>
                <a:cs typeface="+mn-cs"/>
              </a:rPr>
              <a:t>joint</a:t>
            </a:r>
            <a:r>
              <a:rPr lang="pt-BR" i="1" dirty="0">
                <a:solidFill>
                  <a:srgbClr val="002776"/>
                </a:solidFill>
                <a:latin typeface="+mn-lt"/>
                <a:cs typeface="+mn-cs"/>
              </a:rPr>
              <a:t> </a:t>
            </a:r>
            <a:r>
              <a:rPr lang="pt-BR" i="1" dirty="0" err="1">
                <a:solidFill>
                  <a:srgbClr val="002776"/>
                </a:solidFill>
                <a:latin typeface="+mn-lt"/>
                <a:cs typeface="+mn-cs"/>
              </a:rPr>
              <a:t>arrangements</a:t>
            </a:r>
            <a:r>
              <a:rPr lang="pt-BR" i="1" dirty="0">
                <a:solidFill>
                  <a:srgbClr val="002776"/>
                </a:solidFill>
                <a:latin typeface="+mn-lt"/>
                <a:cs typeface="+mn-cs"/>
              </a:rPr>
              <a:t> </a:t>
            </a:r>
            <a:r>
              <a:rPr lang="pt-BR" dirty="0">
                <a:solidFill>
                  <a:srgbClr val="002776"/>
                </a:solidFill>
                <a:latin typeface="+mn-lt"/>
                <a:cs typeface="+mn-cs"/>
              </a:rPr>
              <a:t>e associadas que permitam o usuário da demonstração financeira: </a:t>
            </a:r>
          </a:p>
        </p:txBody>
      </p:sp>
      <p:sp>
        <p:nvSpPr>
          <p:cNvPr id="10" name="Down Arrow 9"/>
          <p:cNvSpPr/>
          <p:nvPr/>
        </p:nvSpPr>
        <p:spPr>
          <a:xfrm>
            <a:off x="4167188" y="2533650"/>
            <a:ext cx="539750" cy="554038"/>
          </a:xfrm>
          <a:prstGeom prst="down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smtClean="0"/>
              <a:t>Requerimentos de Divulgação</a:t>
            </a:r>
          </a:p>
        </p:txBody>
      </p:sp>
      <p:sp>
        <p:nvSpPr>
          <p:cNvPr id="23555" name="Footer Placeholder 4"/>
          <p:cNvSpPr>
            <a:spLocks noGrp="1"/>
          </p:cNvSpPr>
          <p:nvPr>
            <p:ph type="ftr" sz="quarter" idx="15"/>
          </p:nvPr>
        </p:nvSpPr>
        <p:spPr bwMode="auto">
          <a:ln>
            <a:miter lim="800000"/>
            <a:headEnd/>
            <a:tailEnd/>
          </a:ln>
        </p:spPr>
        <p:txBody>
          <a:bodyPr numCol="1" compatLnSpc="1">
            <a:prstTxWarp prst="textNoShape">
              <a:avLst/>
            </a:prstTxWarp>
          </a:bodyPr>
          <a:lstStyle/>
          <a:p>
            <a:pPr fontAlgn="base">
              <a:spcBef>
                <a:spcPct val="0"/>
              </a:spcBef>
              <a:spcAft>
                <a:spcPct val="0"/>
              </a:spcAft>
              <a:defRPr/>
            </a:pPr>
            <a:r>
              <a:rPr lang="en-US" dirty="0" smtClean="0"/>
              <a:t>Deloitte</a:t>
            </a:r>
          </a:p>
        </p:txBody>
      </p:sp>
      <p:sp>
        <p:nvSpPr>
          <p:cNvPr id="23556" name="Slide Number Placeholder 5"/>
          <p:cNvSpPr>
            <a:spLocks noGrp="1"/>
          </p:cNvSpPr>
          <p:nvPr>
            <p:ph type="sldNum" sz="quarter" idx="16"/>
          </p:nvPr>
        </p:nvSpPr>
        <p:spPr bwMode="auto">
          <a:ln>
            <a:miter lim="800000"/>
            <a:headEnd/>
            <a:tailEnd/>
          </a:ln>
        </p:spPr>
        <p:txBody>
          <a:bodyPr wrap="square" numCol="1" compatLnSpc="1">
            <a:prstTxWarp prst="textNoShape">
              <a:avLst/>
            </a:prstTxWarp>
          </a:bodyPr>
          <a:lstStyle/>
          <a:p>
            <a:pPr fontAlgn="base">
              <a:spcBef>
                <a:spcPct val="0"/>
              </a:spcBef>
              <a:spcAft>
                <a:spcPct val="0"/>
              </a:spcAft>
              <a:defRPr/>
            </a:pPr>
            <a:fld id="{832175BF-6229-4A01-A202-9B44325468CA}" type="slidenum">
              <a:rPr lang="en-US" smtClean="0"/>
              <a:pPr fontAlgn="base">
                <a:spcBef>
                  <a:spcPct val="0"/>
                </a:spcBef>
                <a:spcAft>
                  <a:spcPct val="0"/>
                </a:spcAft>
                <a:defRPr/>
              </a:pPr>
              <a:t>6</a:t>
            </a:fld>
            <a:endParaRPr lang="en-US" smtClean="0"/>
          </a:p>
        </p:txBody>
      </p:sp>
      <p:sp>
        <p:nvSpPr>
          <p:cNvPr id="12" name="Rectangle 11"/>
          <p:cNvSpPr/>
          <p:nvPr/>
        </p:nvSpPr>
        <p:spPr>
          <a:xfrm>
            <a:off x="465138" y="4221163"/>
            <a:ext cx="8483600" cy="231457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268288" indent="-268288" fontAlgn="auto">
              <a:spcBef>
                <a:spcPts val="0"/>
              </a:spcBef>
              <a:spcAft>
                <a:spcPts val="0"/>
              </a:spcAft>
              <a:buFont typeface="Wingdings" pitchFamily="2" charset="2"/>
              <a:buChar char="Ø"/>
              <a:defRPr/>
            </a:pPr>
            <a:r>
              <a:rPr lang="pt-BR" dirty="0">
                <a:solidFill>
                  <a:srgbClr val="002776"/>
                </a:solidFill>
                <a:cs typeface="Arial" charset="0"/>
              </a:rPr>
              <a:t>Informações quantitativas e qualitativas, tais como:</a:t>
            </a:r>
          </a:p>
          <a:p>
            <a:pPr marL="725488" lvl="1" indent="-268288" fontAlgn="auto">
              <a:spcBef>
                <a:spcPts val="0"/>
              </a:spcBef>
              <a:spcAft>
                <a:spcPts val="0"/>
              </a:spcAft>
              <a:buFont typeface="Arial" pitchFamily="34" charset="0"/>
              <a:buChar char="•"/>
              <a:defRPr/>
            </a:pPr>
            <a:r>
              <a:rPr lang="pt-BR" dirty="0">
                <a:solidFill>
                  <a:srgbClr val="002776"/>
                </a:solidFill>
                <a:cs typeface="Arial" charset="0"/>
              </a:rPr>
              <a:t>Natureza</a:t>
            </a:r>
          </a:p>
          <a:p>
            <a:pPr marL="725488" lvl="1" indent="-268288" fontAlgn="auto">
              <a:spcBef>
                <a:spcPts val="0"/>
              </a:spcBef>
              <a:spcAft>
                <a:spcPts val="0"/>
              </a:spcAft>
              <a:buFont typeface="Arial" pitchFamily="34" charset="0"/>
              <a:buChar char="•"/>
              <a:defRPr/>
            </a:pPr>
            <a:r>
              <a:rPr lang="pt-BR" dirty="0">
                <a:solidFill>
                  <a:srgbClr val="002776"/>
                </a:solidFill>
                <a:cs typeface="Arial" charset="0"/>
              </a:rPr>
              <a:t>Propósito</a:t>
            </a:r>
          </a:p>
          <a:p>
            <a:pPr marL="725488" lvl="1" indent="-268288" fontAlgn="auto">
              <a:spcBef>
                <a:spcPts val="0"/>
              </a:spcBef>
              <a:spcAft>
                <a:spcPts val="0"/>
              </a:spcAft>
              <a:buFont typeface="Arial" pitchFamily="34" charset="0"/>
              <a:buChar char="•"/>
              <a:defRPr/>
            </a:pPr>
            <a:r>
              <a:rPr lang="pt-BR" dirty="0">
                <a:solidFill>
                  <a:srgbClr val="002776"/>
                </a:solidFill>
                <a:cs typeface="Arial" charset="0"/>
              </a:rPr>
              <a:t>Tamanho e atividades conduzidas</a:t>
            </a:r>
          </a:p>
          <a:p>
            <a:pPr marL="725488" lvl="1" indent="-268288" fontAlgn="auto">
              <a:spcBef>
                <a:spcPts val="0"/>
              </a:spcBef>
              <a:spcAft>
                <a:spcPts val="0"/>
              </a:spcAft>
              <a:buFont typeface="Arial" pitchFamily="34" charset="0"/>
              <a:buChar char="•"/>
              <a:defRPr/>
            </a:pPr>
            <a:r>
              <a:rPr lang="pt-BR" dirty="0">
                <a:solidFill>
                  <a:srgbClr val="002776"/>
                </a:solidFill>
                <a:cs typeface="Arial" charset="0"/>
              </a:rPr>
              <a:t>Como está </a:t>
            </a:r>
            <a:r>
              <a:rPr lang="pt-BR" dirty="0" smtClean="0">
                <a:solidFill>
                  <a:srgbClr val="002776"/>
                </a:solidFill>
                <a:cs typeface="Arial" charset="0"/>
              </a:rPr>
              <a:t>estruturada</a:t>
            </a:r>
            <a:endParaRPr lang="pt-BR" dirty="0">
              <a:solidFill>
                <a:srgbClr val="002776"/>
              </a:solidFill>
              <a:cs typeface="Arial" charset="0"/>
            </a:endParaRPr>
          </a:p>
          <a:p>
            <a:pPr marL="725488" lvl="1" indent="-268288" fontAlgn="auto">
              <a:spcBef>
                <a:spcPts val="0"/>
              </a:spcBef>
              <a:spcAft>
                <a:spcPts val="0"/>
              </a:spcAft>
              <a:buFont typeface="Arial" pitchFamily="34" charset="0"/>
              <a:buChar char="•"/>
              <a:defRPr/>
            </a:pPr>
            <a:r>
              <a:rPr lang="pt-BR" dirty="0">
                <a:solidFill>
                  <a:srgbClr val="002776"/>
                </a:solidFill>
                <a:cs typeface="Arial" charset="0"/>
              </a:rPr>
              <a:t>Como a entidade é </a:t>
            </a:r>
            <a:r>
              <a:rPr lang="pt-BR" dirty="0" smtClean="0">
                <a:solidFill>
                  <a:srgbClr val="002776"/>
                </a:solidFill>
                <a:cs typeface="Arial" charset="0"/>
              </a:rPr>
              <a:t>financiada</a:t>
            </a:r>
            <a:endParaRPr lang="pt-BR" dirty="0">
              <a:solidFill>
                <a:srgbClr val="002776"/>
              </a:solidFill>
              <a:cs typeface="Arial" charset="0"/>
            </a:endParaRPr>
          </a:p>
          <a:p>
            <a:pPr marL="268288" indent="-268288" fontAlgn="auto">
              <a:spcBef>
                <a:spcPts val="0"/>
              </a:spcBef>
              <a:spcAft>
                <a:spcPts val="0"/>
              </a:spcAft>
              <a:buFont typeface="Wingdings" pitchFamily="2" charset="2"/>
              <a:buChar char="Ø"/>
              <a:defRPr/>
            </a:pPr>
            <a:r>
              <a:rPr lang="pt-BR" dirty="0">
                <a:solidFill>
                  <a:srgbClr val="002776"/>
                </a:solidFill>
                <a:cs typeface="Arial" charset="0"/>
              </a:rPr>
              <a:t>Sumário de informações financeiras</a:t>
            </a:r>
          </a:p>
          <a:p>
            <a:pPr marL="268288" indent="-268288" fontAlgn="auto">
              <a:spcBef>
                <a:spcPts val="0"/>
              </a:spcBef>
              <a:spcAft>
                <a:spcPts val="0"/>
              </a:spcAft>
              <a:buFont typeface="Wingdings" pitchFamily="2" charset="2"/>
              <a:buChar char="Ø"/>
              <a:defRPr/>
            </a:pPr>
            <a:r>
              <a:rPr lang="pt-BR" dirty="0">
                <a:solidFill>
                  <a:srgbClr val="002776"/>
                </a:solidFill>
                <a:cs typeface="Arial" charset="0"/>
              </a:rPr>
              <a:t>Suporte financeiro concedido e outras exposições e riscos.</a:t>
            </a:r>
          </a:p>
          <a:p>
            <a:pPr marL="268288" indent="-268288" fontAlgn="auto">
              <a:spcBef>
                <a:spcPts val="0"/>
              </a:spcBef>
              <a:spcAft>
                <a:spcPts val="0"/>
              </a:spcAft>
              <a:buFont typeface="Wingdings" pitchFamily="2" charset="2"/>
              <a:buChar char="Ø"/>
              <a:defRPr/>
            </a:pPr>
            <a:endParaRPr lang="pt-BR" dirty="0">
              <a:solidFill>
                <a:srgbClr val="002776"/>
              </a:solidFill>
              <a:cs typeface="Arial" charset="0"/>
            </a:endParaRPr>
          </a:p>
          <a:p>
            <a:pPr marL="268288" indent="-268288" fontAlgn="auto">
              <a:spcBef>
                <a:spcPts val="0"/>
              </a:spcBef>
              <a:spcAft>
                <a:spcPts val="0"/>
              </a:spcAft>
              <a:defRPr/>
            </a:pPr>
            <a:endParaRPr lang="pt-BR" dirty="0">
              <a:solidFill>
                <a:srgbClr val="002776"/>
              </a:solidFill>
              <a:cs typeface="Arial" charset="0"/>
            </a:endParaRPr>
          </a:p>
          <a:p>
            <a:pPr marL="268288" indent="-268288" fontAlgn="auto">
              <a:spcBef>
                <a:spcPts val="0"/>
              </a:spcBef>
              <a:spcAft>
                <a:spcPts val="0"/>
              </a:spcAft>
              <a:defRPr/>
            </a:pPr>
            <a:endParaRPr lang="en-US" dirty="0">
              <a:solidFill>
                <a:srgbClr val="002776"/>
              </a:solidFill>
              <a:cs typeface="Arial" charset="0"/>
            </a:endParaRPr>
          </a:p>
        </p:txBody>
      </p:sp>
      <p:sp>
        <p:nvSpPr>
          <p:cNvPr id="13" name="Rectangle 12"/>
          <p:cNvSpPr/>
          <p:nvPr/>
        </p:nvSpPr>
        <p:spPr>
          <a:xfrm>
            <a:off x="468313" y="3148013"/>
            <a:ext cx="8424862" cy="85566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BR" dirty="0">
                <a:solidFill>
                  <a:srgbClr val="002776"/>
                </a:solidFill>
              </a:rPr>
              <a:t>Entender a natureza, extensão e efeitos financeiros dos interesses detidos, incluindo os riscos associados com os respectivos interesses.</a:t>
            </a:r>
          </a:p>
        </p:txBody>
      </p:sp>
      <p:sp>
        <p:nvSpPr>
          <p:cNvPr id="23559" name="Rectangle 13"/>
          <p:cNvSpPr>
            <a:spLocks noChangeArrowheads="1"/>
          </p:cNvSpPr>
          <p:nvPr/>
        </p:nvSpPr>
        <p:spPr bwMode="auto">
          <a:xfrm>
            <a:off x="2817813" y="1049338"/>
            <a:ext cx="3568700" cy="646112"/>
          </a:xfrm>
          <a:prstGeom prst="rect">
            <a:avLst/>
          </a:prstGeom>
          <a:noFill/>
          <a:ln w="9525">
            <a:noFill/>
            <a:miter lim="800000"/>
            <a:headEnd/>
            <a:tailEnd/>
          </a:ln>
        </p:spPr>
        <p:txBody>
          <a:bodyPr anchor="ctr">
            <a:spAutoFit/>
          </a:bodyPr>
          <a:lstStyle/>
          <a:p>
            <a:r>
              <a:rPr lang="pt-BR" b="1">
                <a:solidFill>
                  <a:srgbClr val="00B0F0"/>
                </a:solidFill>
              </a:rPr>
              <a:t>ENTIDADES ESTRUTURADAS NÃO CONSOLIDADAS</a:t>
            </a:r>
          </a:p>
        </p:txBody>
      </p:sp>
      <p:sp>
        <p:nvSpPr>
          <p:cNvPr id="15" name="Rectangle 14"/>
          <p:cNvSpPr/>
          <p:nvPr/>
        </p:nvSpPr>
        <p:spPr>
          <a:xfrm>
            <a:off x="1228725" y="1771650"/>
            <a:ext cx="7031038" cy="647700"/>
          </a:xfrm>
          <a:prstGeom prst="rect">
            <a:avLst/>
          </a:prstGeom>
          <a:solidFill>
            <a:schemeClr val="accent2">
              <a:lumMod val="20000"/>
              <a:lumOff val="80000"/>
            </a:schemeClr>
          </a:solidFill>
        </p:spPr>
        <p:txBody>
          <a:bodyPr anchor="ctr">
            <a:spAutoFit/>
          </a:bodyPr>
          <a:lstStyle/>
          <a:p>
            <a:pPr algn="just" fontAlgn="auto">
              <a:spcBef>
                <a:spcPts val="0"/>
              </a:spcBef>
              <a:spcAft>
                <a:spcPts val="0"/>
              </a:spcAft>
              <a:defRPr/>
            </a:pPr>
            <a:r>
              <a:rPr lang="pt-BR" dirty="0">
                <a:solidFill>
                  <a:srgbClr val="002776"/>
                </a:solidFill>
                <a:latin typeface="+mn-lt"/>
                <a:cs typeface="+mn-cs"/>
              </a:rPr>
              <a:t>I</a:t>
            </a:r>
            <a:r>
              <a:rPr lang="pt-BR" dirty="0" smtClean="0">
                <a:solidFill>
                  <a:srgbClr val="002776"/>
                </a:solidFill>
                <a:latin typeface="+mn-lt"/>
                <a:cs typeface="+mn-cs"/>
              </a:rPr>
              <a:t>nformações </a:t>
            </a:r>
            <a:r>
              <a:rPr lang="pt-BR" dirty="0">
                <a:solidFill>
                  <a:srgbClr val="002776"/>
                </a:solidFill>
                <a:latin typeface="+mn-lt"/>
                <a:cs typeface="+mn-cs"/>
              </a:rPr>
              <a:t>sobre interesses em entidades estruturadas que permitam o usuário da demonstração financeira: </a:t>
            </a:r>
          </a:p>
        </p:txBody>
      </p:sp>
      <p:sp>
        <p:nvSpPr>
          <p:cNvPr id="10" name="Down Arrow 9"/>
          <p:cNvSpPr/>
          <p:nvPr/>
        </p:nvSpPr>
        <p:spPr>
          <a:xfrm>
            <a:off x="4167188" y="2533650"/>
            <a:ext cx="539750" cy="554038"/>
          </a:xfrm>
          <a:prstGeom prst="down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15925" y="350838"/>
            <a:ext cx="8421688" cy="630237"/>
          </a:xfrm>
        </p:spPr>
        <p:txBody>
          <a:bodyPr/>
          <a:lstStyle/>
          <a:p>
            <a:pPr eaLnBrk="1" hangingPunct="1"/>
            <a:r>
              <a:rPr lang="en-US" smtClean="0"/>
              <a:t>Considerações Finais</a:t>
            </a:r>
          </a:p>
        </p:txBody>
      </p:sp>
      <p:sp>
        <p:nvSpPr>
          <p:cNvPr id="24579" name="Content Placeholder 2"/>
          <p:cNvSpPr>
            <a:spLocks noGrp="1"/>
          </p:cNvSpPr>
          <p:nvPr>
            <p:ph sz="quarter" idx="13"/>
          </p:nvPr>
        </p:nvSpPr>
        <p:spPr>
          <a:xfrm>
            <a:off x="415925" y="1052513"/>
            <a:ext cx="8423275" cy="5145087"/>
          </a:xfrm>
        </p:spPr>
        <p:txBody>
          <a:bodyPr lIns="82027" tIns="41014" rIns="82027" bIns="41014"/>
          <a:lstStyle/>
          <a:p>
            <a:pPr algn="just" eaLnBrk="1" hangingPunct="1"/>
            <a:r>
              <a:rPr lang="pt-BR" b="1" dirty="0" smtClean="0">
                <a:solidFill>
                  <a:srgbClr val="00B0F0"/>
                </a:solidFill>
              </a:rPr>
              <a:t>Vigência a partir de 01 de janeiro de 2013 (IFRS 12 e CPC45). </a:t>
            </a:r>
          </a:p>
          <a:p>
            <a:pPr algn="just" eaLnBrk="1" hangingPunct="1"/>
            <a:endParaRPr lang="pt-BR" dirty="0" smtClean="0"/>
          </a:p>
          <a:p>
            <a:pPr algn="just" eaLnBrk="1" hangingPunct="1"/>
            <a:r>
              <a:rPr lang="pt-BR" b="1" u="sng" dirty="0" smtClean="0"/>
              <a:t>Considerações para reflexão:</a:t>
            </a:r>
          </a:p>
          <a:p>
            <a:pPr algn="just" eaLnBrk="1" hangingPunct="1"/>
            <a:endParaRPr lang="pt-BR" u="sng" dirty="0" smtClean="0">
              <a:solidFill>
                <a:srgbClr val="00B0F0"/>
              </a:solidFill>
            </a:endParaRPr>
          </a:p>
          <a:p>
            <a:pPr lvl="1" algn="just" eaLnBrk="1" hangingPunct="1">
              <a:buFont typeface="Wingdings" pitchFamily="2" charset="2"/>
              <a:buChar char="Ø"/>
            </a:pPr>
            <a:r>
              <a:rPr lang="pt-BR" dirty="0" smtClean="0"/>
              <a:t>Quais os processos atuais para captura e controle dos dados sobre investimentos em outras entidades?</a:t>
            </a:r>
          </a:p>
          <a:p>
            <a:pPr lvl="1" algn="just" eaLnBrk="1" hangingPunct="1">
              <a:buFont typeface="Wingdings" pitchFamily="2" charset="2"/>
              <a:buChar char="Ø"/>
            </a:pPr>
            <a:endParaRPr lang="pt-BR" dirty="0" smtClean="0"/>
          </a:p>
          <a:p>
            <a:pPr lvl="1" algn="just" eaLnBrk="1" hangingPunct="1">
              <a:buFont typeface="Wingdings" pitchFamily="2" charset="2"/>
              <a:buChar char="Ø"/>
            </a:pPr>
            <a:r>
              <a:rPr lang="pt-BR" dirty="0" smtClean="0"/>
              <a:t>Quais as políticas de investimento aplicadas pelo grupo com relação a riscos e exposição quando da ocorrência de investimentos em outras entidades?</a:t>
            </a:r>
          </a:p>
          <a:p>
            <a:pPr lvl="1" algn="just" eaLnBrk="1" hangingPunct="1">
              <a:buFont typeface="Wingdings" pitchFamily="2" charset="2"/>
              <a:buChar char="Ø"/>
            </a:pPr>
            <a:endParaRPr lang="pt-BR" dirty="0" smtClean="0"/>
          </a:p>
          <a:p>
            <a:pPr lvl="1" algn="just" eaLnBrk="1" hangingPunct="1">
              <a:buFont typeface="Wingdings" pitchFamily="2" charset="2"/>
              <a:buChar char="Ø"/>
            </a:pPr>
            <a:r>
              <a:rPr lang="pt-BR" dirty="0" smtClean="0"/>
              <a:t>Quais os principais instrumentos utilizados pela Companhia para avaliar participação e controle em investimentos em outras entidades?</a:t>
            </a:r>
          </a:p>
          <a:p>
            <a:pPr lvl="1" algn="just" eaLnBrk="1" hangingPunct="1">
              <a:buFont typeface="Wingdings" pitchFamily="2" charset="2"/>
              <a:buChar char="Ø"/>
            </a:pPr>
            <a:endParaRPr lang="pt-BR" dirty="0" smtClean="0"/>
          </a:p>
          <a:p>
            <a:pPr lvl="1" algn="just" eaLnBrk="1" hangingPunct="1">
              <a:buFont typeface="Wingdings" pitchFamily="2" charset="2"/>
              <a:buChar char="Ø"/>
            </a:pPr>
            <a:r>
              <a:rPr lang="pt-BR" dirty="0" smtClean="0"/>
              <a:t>Quais informações financeiras são obtidas das investidas e qual o tempo necessário para obtenção das informações?</a:t>
            </a:r>
          </a:p>
          <a:p>
            <a:pPr lvl="1" algn="just" eaLnBrk="1" hangingPunct="1">
              <a:buFont typeface="Wingdings" pitchFamily="2" charset="2"/>
              <a:buChar char="Ø"/>
            </a:pPr>
            <a:endParaRPr lang="pt-BR" dirty="0" smtClean="0"/>
          </a:p>
          <a:p>
            <a:pPr lvl="1" algn="just" eaLnBrk="1" hangingPunct="1">
              <a:buFont typeface="Wingdings" pitchFamily="2" charset="2"/>
              <a:buChar char="Ø"/>
            </a:pPr>
            <a:r>
              <a:rPr lang="pt-BR" dirty="0" smtClean="0"/>
              <a:t>Como estruturar uma matriz de dados requeridos e efetuar a manutenção de tais informações de forma a atender os requerimentos de divulgação?</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1"/>
  <p:tag name="MMPROD_UIDATA" val="&lt;database version=&quot;7.0&quot;&gt;&lt;object type=&quot;1&quot; unique_id=&quot;10001&quot;&gt;&lt;object type=&quot;8&quot; unique_id=&quot;10126&quot;&gt;&lt;/object&gt;&lt;object type=&quot;2&quot; unique_id=&quot;10127&quot;&gt;&lt;object type=&quot;3&quot; unique_id=&quot;14269&quot;&gt;&lt;property id=&quot;20148&quot; value=&quot;5&quot;/&gt;&lt;property id=&quot;20300&quot; value=&quot;Slide 3&quot;/&gt;&lt;property id=&quot;20307&quot; value=&quot;262&quot;/&gt;&lt;/object&gt;&lt;object type=&quot;3&quot; unique_id=&quot;14408&quot;&gt;&lt;property id=&quot;20148&quot; value=&quot;5&quot;/&gt;&lt;property id=&quot;20300&quot; value=&quot;Slide 2&quot;/&gt;&lt;property id=&quot;20307&quot; value=&quot;266&quot;/&gt;&lt;/object&gt;&lt;object type=&quot;3&quot; unique_id=&quot;14414&quot;&gt;&lt;property id=&quot;20148&quot; value=&quot;5&quot;/&gt;&lt;property id=&quot;20300&quot; value=&quot;Slide 1&quot;/&gt;&lt;property id=&quot;20307&quot; value=&quot;267&quot;/&gt;&lt;/object&gt;&lt;/object&gt;&lt;/object&gt;&lt;/database&gt;"/>
  <p:tag name="SECTOMILLISECCONVERTED" val="1"/>
  <p:tag name="SDNEW" val="Fals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nmpTWUHMtEK4eIQJzP5ii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6Un2rd0jfEaVpP.5V02vz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fIjeoN58eUqB6XBTcfo9O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aT1W_JE.dEyxtcpOoHN37w"/>
</p:tagLst>
</file>

<file path=ppt/theme/theme1.xml><?xml version="1.0" encoding="utf-8"?>
<a:theme xmlns:a="http://schemas.openxmlformats.org/drawingml/2006/main" name="Blank">
  <a:themeElements>
    <a:clrScheme name="Deloitte new">
      <a:dk1>
        <a:srgbClr val="000000"/>
      </a:dk1>
      <a:lt1>
        <a:srgbClr val="FFFFFF"/>
      </a:lt1>
      <a:dk2>
        <a:srgbClr val="002776"/>
      </a:dk2>
      <a:lt2>
        <a:srgbClr val="FFFFFF"/>
      </a:lt2>
      <a:accent1>
        <a:srgbClr val="00A1DE"/>
      </a:accent1>
      <a:accent2>
        <a:srgbClr val="92D400"/>
      </a:accent2>
      <a:accent3>
        <a:srgbClr val="72C7E7"/>
      </a:accent3>
      <a:accent4>
        <a:srgbClr val="3C8A2E"/>
      </a:accent4>
      <a:accent5>
        <a:srgbClr val="002776"/>
      </a:accent5>
      <a:accent6>
        <a:srgbClr val="C9DD03"/>
      </a:accent6>
      <a:hlink>
        <a:srgbClr val="00A1DE"/>
      </a:hlink>
      <a:folHlink>
        <a:srgbClr val="72C7E7"/>
      </a:folHlink>
    </a:clrScheme>
    <a:fontScheme name="Deloitt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solidFill>
            <a:schemeClr val="tx2"/>
          </a:solid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spcAft>
            <a:spcPts val="300"/>
          </a:spcAft>
          <a:defRPr dirty="0" smtClean="0">
            <a:solidFill>
              <a:schemeClr val="tx2"/>
            </a:solidFill>
          </a:defRPr>
        </a:defPPr>
      </a:lstStyle>
    </a:txDef>
  </a:objectDefaults>
  <a:extraClrSchemeLst/>
</a:theme>
</file>

<file path=ppt/theme/theme2.xml><?xml version="1.0" encoding="utf-8"?>
<a:theme xmlns:a="http://schemas.openxmlformats.org/drawingml/2006/main" name="Office Theme">
  <a:themeElements>
    <a:clrScheme name="Deloitte new">
      <a:dk1>
        <a:srgbClr val="000000"/>
      </a:dk1>
      <a:lt1>
        <a:srgbClr val="FFFFFF"/>
      </a:lt1>
      <a:dk2>
        <a:srgbClr val="002776"/>
      </a:dk2>
      <a:lt2>
        <a:srgbClr val="FFFFFF"/>
      </a:lt2>
      <a:accent1>
        <a:srgbClr val="00A1DE"/>
      </a:accent1>
      <a:accent2>
        <a:srgbClr val="92D400"/>
      </a:accent2>
      <a:accent3>
        <a:srgbClr val="72C7E7"/>
      </a:accent3>
      <a:accent4>
        <a:srgbClr val="3C8A2E"/>
      </a:accent4>
      <a:accent5>
        <a:srgbClr val="002776"/>
      </a:accent5>
      <a:accent6>
        <a:srgbClr val="C9DD03"/>
      </a:accent6>
      <a:hlink>
        <a:srgbClr val="00A1DE"/>
      </a:hlink>
      <a:folHlink>
        <a:srgbClr val="72C7E7"/>
      </a:folHlink>
    </a:clrScheme>
    <a:fontScheme name="Deloitt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eloitte new">
      <a:dk1>
        <a:srgbClr val="000000"/>
      </a:dk1>
      <a:lt1>
        <a:srgbClr val="FFFFFF"/>
      </a:lt1>
      <a:dk2>
        <a:srgbClr val="002776"/>
      </a:dk2>
      <a:lt2>
        <a:srgbClr val="FFFFFF"/>
      </a:lt2>
      <a:accent1>
        <a:srgbClr val="00A1DE"/>
      </a:accent1>
      <a:accent2>
        <a:srgbClr val="92D400"/>
      </a:accent2>
      <a:accent3>
        <a:srgbClr val="72C7E7"/>
      </a:accent3>
      <a:accent4>
        <a:srgbClr val="3C8A2E"/>
      </a:accent4>
      <a:accent5>
        <a:srgbClr val="002776"/>
      </a:accent5>
      <a:accent6>
        <a:srgbClr val="C9DD03"/>
      </a:accent6>
      <a:hlink>
        <a:srgbClr val="00A1DE"/>
      </a:hlink>
      <a:folHlink>
        <a:srgbClr val="72C7E7"/>
      </a:folHlink>
    </a:clrScheme>
    <a:fontScheme name="Deloitt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79</TotalTime>
  <Words>560</Words>
  <Application>Microsoft Office PowerPoint</Application>
  <PresentationFormat>Apresentação na tela (4:3)</PresentationFormat>
  <Paragraphs>92</Paragraphs>
  <Slides>8</Slides>
  <Notes>3</Notes>
  <HiddenSlides>0</HiddenSlides>
  <MMClips>0</MMClips>
  <ScaleCrop>false</ScaleCrop>
  <HeadingPairs>
    <vt:vector size="4" baseType="variant">
      <vt:variant>
        <vt:lpstr>Tema</vt:lpstr>
      </vt:variant>
      <vt:variant>
        <vt:i4>1</vt:i4>
      </vt:variant>
      <vt:variant>
        <vt:lpstr>Títulos de slides</vt:lpstr>
      </vt:variant>
      <vt:variant>
        <vt:i4>8</vt:i4>
      </vt:variant>
    </vt:vector>
  </HeadingPairs>
  <TitlesOfParts>
    <vt:vector size="9" baseType="lpstr">
      <vt:lpstr>Blank</vt:lpstr>
      <vt:lpstr>IFRS 12</vt:lpstr>
      <vt:lpstr>Objetivo</vt:lpstr>
      <vt:lpstr>Requerimentos de Divulgação</vt:lpstr>
      <vt:lpstr>Requerimentos de Divulgação</vt:lpstr>
      <vt:lpstr>Requerimentos de Divulgação</vt:lpstr>
      <vt:lpstr>Requerimentos de Divulgação</vt:lpstr>
      <vt:lpstr>Considerações Finais</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IFRS 12</dc:title>
  <dc:creator>thafernandes</dc:creator>
  <cp:lastModifiedBy>Ianara Alvarez</cp:lastModifiedBy>
  <cp:revision>17</cp:revision>
  <dcterms:created xsi:type="dcterms:W3CDTF">2013-02-20T17:44:34Z</dcterms:created>
  <dcterms:modified xsi:type="dcterms:W3CDTF">2013-02-20T20:30:20Z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by">
    <vt:lpwstr>www.skabelondesign.com</vt:lpwstr>
  </property>
  <property fmtid="{D5CDD505-2E9C-101B-9397-08002B2CF9AE}" pid="3" name="CurrentSublogo">
    <vt:lpwstr/>
  </property>
  <property fmtid="{D5CDD505-2E9C-101B-9397-08002B2CF9AE}" pid="4" name="CurrentOffice">
    <vt:lpwstr/>
  </property>
  <property fmtid="{D5CDD505-2E9C-101B-9397-08002B2CF9AE}" pid="5" name="CurrentUser">
    <vt:lpwstr>Standard Profile</vt:lpwstr>
  </property>
  <property fmtid="{D5CDD505-2E9C-101B-9397-08002B2CF9AE}" pid="6" name="CurrentLogoPath">
    <vt:lpwstr/>
  </property>
  <property fmtid="{D5CDD505-2E9C-101B-9397-08002B2CF9AE}" pid="7" name="CurrentDepartmentName">
    <vt:lpwstr/>
  </property>
  <property fmtid="{D5CDD505-2E9C-101B-9397-08002B2CF9AE}" pid="8" name="CurrentCopyrightYear">
    <vt:lpwstr>©2011</vt:lpwstr>
  </property>
  <property fmtid="{D5CDD505-2E9C-101B-9397-08002B2CF9AE}" pid="9" name="CurrentLegalEntity">
    <vt:lpwstr>Deloitte Touche Tohmatsu.</vt:lpwstr>
  </property>
  <property fmtid="{D5CDD505-2E9C-101B-9397-08002B2CF9AE}" pid="10" name="CurrentAllRightsNote">
    <vt:lpwstr>Todos os direitos reservados.</vt:lpwstr>
  </property>
  <property fmtid="{D5CDD505-2E9C-101B-9397-08002B2CF9AE}" pid="11" name="CurrentDate">
    <vt:lpwstr/>
  </property>
  <property fmtid="{D5CDD505-2E9C-101B-9397-08002B2CF9AE}" pid="12" name="CurrentPresentationTitle">
    <vt:lpwstr/>
  </property>
  <property fmtid="{D5CDD505-2E9C-101B-9397-08002B2CF9AE}" pid="13" name="CurrentAuthor">
    <vt:lpwstr/>
  </property>
  <property fmtid="{D5CDD505-2E9C-101B-9397-08002B2CF9AE}" pid="14" name="CurrentDepartment">
    <vt:lpwstr/>
  </property>
  <property fmtid="{D5CDD505-2E9C-101B-9397-08002B2CF9AE}" pid="15" name="CurrentDisclaimers">
    <vt:lpwstr>Portuguese</vt:lpwstr>
  </property>
  <property fmtid="{D5CDD505-2E9C-101B-9397-08002B2CF9AE}" pid="16" name="CurrentBusinessLine">
    <vt:lpwstr/>
  </property>
  <property fmtid="{D5CDD505-2E9C-101B-9397-08002B2CF9AE}" pid="17" name="CurrentCountry">
    <vt:lpwstr/>
  </property>
</Properties>
</file>