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71" r:id="rId6"/>
    <p:sldMasterId id="2147483725" r:id="rId7"/>
    <p:sldMasterId id="2147483727" r:id="rId8"/>
    <p:sldMasterId id="2147483732" r:id="rId9"/>
    <p:sldMasterId id="2147483734" r:id="rId10"/>
  </p:sldMasterIdLst>
  <p:notesMasterIdLst>
    <p:notesMasterId r:id="rId36"/>
  </p:notesMasterIdLst>
  <p:handoutMasterIdLst>
    <p:handoutMasterId r:id="rId37"/>
  </p:handoutMasterIdLst>
  <p:sldIdLst>
    <p:sldId id="597" r:id="rId11"/>
    <p:sldId id="600" r:id="rId12"/>
    <p:sldId id="626" r:id="rId13"/>
    <p:sldId id="489" r:id="rId14"/>
    <p:sldId id="631" r:id="rId15"/>
    <p:sldId id="497" r:id="rId16"/>
    <p:sldId id="498" r:id="rId17"/>
    <p:sldId id="635" r:id="rId18"/>
    <p:sldId id="502" r:id="rId19"/>
    <p:sldId id="621" r:id="rId20"/>
    <p:sldId id="613" r:id="rId21"/>
    <p:sldId id="624" r:id="rId22"/>
    <p:sldId id="632" r:id="rId23"/>
    <p:sldId id="504" r:id="rId24"/>
    <p:sldId id="614" r:id="rId25"/>
    <p:sldId id="615" r:id="rId26"/>
    <p:sldId id="633" r:id="rId27"/>
    <p:sldId id="622" r:id="rId28"/>
    <p:sldId id="634" r:id="rId29"/>
    <p:sldId id="479" r:id="rId30"/>
    <p:sldId id="480" r:id="rId31"/>
    <p:sldId id="481" r:id="rId32"/>
    <p:sldId id="610" r:id="rId33"/>
    <p:sldId id="636" r:id="rId34"/>
    <p:sldId id="623" r:id="rId35"/>
  </p:sldIdLst>
  <p:sldSz cx="9906000" cy="6858000" type="A4"/>
  <p:notesSz cx="6794500" cy="9906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donnelly" initials="s" lastIdx="2" clrIdx="0"/>
  <p:cmAuthor id="1" name="suedonnelly" initials="SD" lastIdx="1" clrIdx="1"/>
  <p:cmAuthor id="2" name="amontagnier1" initials="AM" lastIdx="7" clrIdx="2"/>
  <p:cmAuthor id="3" name="Astrid" initials="AMo" lastIdx="4"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CCE3"/>
    <a:srgbClr val="D3CFB8"/>
    <a:srgbClr val="AABBDA"/>
    <a:srgbClr val="F1D3BF"/>
    <a:srgbClr val="849DCA"/>
    <a:srgbClr val="B39993"/>
    <a:srgbClr val="E9E7DB"/>
    <a:srgbClr val="D9CCC9"/>
    <a:srgbClr val="E3C9E3"/>
    <a:srgbClr val="DC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0860" autoAdjust="0"/>
  </p:normalViewPr>
  <p:slideViewPr>
    <p:cSldViewPr snapToGrid="0" showGuides="1">
      <p:cViewPr>
        <p:scale>
          <a:sx n="70" d="100"/>
          <a:sy n="70" d="100"/>
        </p:scale>
        <p:origin x="-1260" y="-78"/>
      </p:cViewPr>
      <p:guideLst>
        <p:guide orient="horz" pos="3936"/>
        <p:guide orient="horz" pos="2880"/>
        <p:guide pos="1680"/>
        <p:guide pos="960"/>
        <p:guide pos="3216"/>
        <p:guide pos="3168"/>
        <p:guide pos="3361"/>
        <p:guide pos="6000"/>
        <p:guide pos="3840"/>
      </p:guideLst>
    </p:cSldViewPr>
  </p:slideViewPr>
  <p:outlineViewPr>
    <p:cViewPr>
      <p:scale>
        <a:sx n="33" d="100"/>
        <a:sy n="33" d="100"/>
      </p:scale>
      <p:origin x="0" y="5442"/>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1560" y="2862"/>
      </p:cViewPr>
      <p:guideLst>
        <p:guide orient="horz" pos="3120"/>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Date Placeholder 2"/>
          <p:cNvSpPr>
            <a:spLocks noGrp="1"/>
          </p:cNvSpPr>
          <p:nvPr>
            <p:ph type="dt" sz="quarter" idx="1"/>
          </p:nvPr>
        </p:nvSpPr>
        <p:spPr>
          <a:xfrm>
            <a:off x="3552516" y="2"/>
            <a:ext cx="3133567" cy="510585"/>
          </a:xfrm>
          <a:prstGeom prst="rect">
            <a:avLst/>
          </a:prstGeom>
        </p:spPr>
        <p:txBody>
          <a:bodyPr vert="horz" lIns="92115" tIns="46057" rIns="92115" bIns="46057" rtlCol="0" anchor="b"/>
          <a:lstStyle>
            <a:lvl1pPr algn="r">
              <a:defRPr sz="1300"/>
            </a:lvl1pPr>
          </a:lstStyle>
          <a:p>
            <a:r>
              <a:rPr lang="en-GB" sz="1000" dirty="0" smtClean="0">
                <a:solidFill>
                  <a:schemeClr val="accent1"/>
                </a:solidFill>
              </a:rPr>
              <a:t>IFRS 10 Consolidated Financial Statements</a:t>
            </a:r>
          </a:p>
          <a:p>
            <a:r>
              <a:rPr lang="en-GB" sz="1000" dirty="0" smtClean="0">
                <a:solidFill>
                  <a:schemeClr val="accent1"/>
                </a:solidFill>
              </a:rPr>
              <a:t>- Initial Considerations</a:t>
            </a:r>
            <a:endParaRPr lang="en-GB" sz="1000" dirty="0">
              <a:solidFill>
                <a:schemeClr val="accent1"/>
              </a:solidFill>
            </a:endParaRPr>
          </a:p>
        </p:txBody>
      </p:sp>
      <p:sp>
        <p:nvSpPr>
          <p:cNvPr id="9" name="Footer Placeholder 3"/>
          <p:cNvSpPr>
            <a:spLocks noGrp="1"/>
          </p:cNvSpPr>
          <p:nvPr>
            <p:ph type="ftr" sz="quarter" idx="2"/>
          </p:nvPr>
        </p:nvSpPr>
        <p:spPr>
          <a:xfrm>
            <a:off x="30785" y="9286676"/>
            <a:ext cx="3133567" cy="510585"/>
          </a:xfrm>
          <a:prstGeom prst="rect">
            <a:avLst/>
          </a:prstGeom>
        </p:spPr>
        <p:txBody>
          <a:bodyPr vert="horz" lIns="92115" tIns="46057" rIns="92115" bIns="46057" rtlCol="0" anchor="ctr"/>
          <a:lstStyle>
            <a:lvl1pPr algn="l">
              <a:defRPr sz="1300"/>
            </a:lvl1pPr>
          </a:lstStyle>
          <a:p>
            <a:r>
              <a:rPr lang="en-US" sz="800" dirty="0" smtClean="0">
                <a:solidFill>
                  <a:schemeClr val="accent1"/>
                </a:solidFill>
              </a:rPr>
              <a:t>© 2011 KPMG IFRG Limited, a UK registered company limited by guarantee.  All rights reserved. Internal use only. </a:t>
            </a:r>
            <a:endParaRPr lang="en-GB" sz="1000" dirty="0">
              <a:solidFill>
                <a:schemeClr val="accent1"/>
              </a:solidFill>
            </a:endParaRPr>
          </a:p>
        </p:txBody>
      </p:sp>
      <p:sp>
        <p:nvSpPr>
          <p:cNvPr id="10" name="Slide Number Placeholder 4"/>
          <p:cNvSpPr>
            <a:spLocks noGrp="1"/>
          </p:cNvSpPr>
          <p:nvPr>
            <p:ph type="sldNum" sz="quarter" idx="3"/>
          </p:nvPr>
        </p:nvSpPr>
        <p:spPr>
          <a:xfrm>
            <a:off x="3552516" y="9286676"/>
            <a:ext cx="3133567" cy="510585"/>
          </a:xfrm>
          <a:prstGeom prst="rect">
            <a:avLst/>
          </a:prstGeom>
        </p:spPr>
        <p:txBody>
          <a:bodyPr vert="horz" lIns="92115" tIns="46057" rIns="92115" bIns="46057" rtlCol="0" anchor="ctr"/>
          <a:lstStyle>
            <a:lvl1pPr algn="r">
              <a:defRPr sz="1300"/>
            </a:lvl1pPr>
          </a:lstStyle>
          <a:p>
            <a:fld id="{DBCFA52F-B864-41CB-9AE5-71241AC8BABB}" type="slidenum">
              <a:rPr lang="en-GB" sz="1000" smtClean="0">
                <a:solidFill>
                  <a:schemeClr val="accent1"/>
                </a:solidFill>
              </a:rPr>
              <a:pPr/>
              <a:t>‹nº›</a:t>
            </a:fld>
            <a:endParaRPr lang="en-GB" sz="1000" dirty="0">
              <a:solidFill>
                <a:schemeClr val="accent1"/>
              </a:solidFill>
            </a:endParaRPr>
          </a:p>
        </p:txBody>
      </p:sp>
      <p:pic>
        <p:nvPicPr>
          <p:cNvPr id="11" name="Picture 18" descr="KPMG-LOGO-RGB"/>
          <p:cNvPicPr>
            <a:picLocks noChangeAspect="1" noChangeArrowheads="1"/>
          </p:cNvPicPr>
          <p:nvPr/>
        </p:nvPicPr>
        <p:blipFill>
          <a:blip r:embed="rId2" cstate="print"/>
          <a:srcRect/>
          <a:stretch>
            <a:fillRect/>
          </a:stretch>
        </p:blipFill>
        <p:spPr bwMode="auto">
          <a:xfrm>
            <a:off x="215136" y="173657"/>
            <a:ext cx="839399" cy="30802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519113" y="742950"/>
            <a:ext cx="5757862" cy="39878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450" y="6060505"/>
            <a:ext cx="5435600" cy="3102550"/>
          </a:xfrm>
          <a:prstGeom prst="rect">
            <a:avLst/>
          </a:prstGeom>
          <a:noFill/>
          <a:ln w="9525">
            <a:noFill/>
            <a:miter lim="800000"/>
            <a:headEnd/>
            <a:tailEnd/>
          </a:ln>
          <a:effectLst/>
        </p:spPr>
        <p:txBody>
          <a:bodyPr vert="horz" wrap="square" lIns="91259" tIns="45631" rIns="91259" bIns="45631"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079" name="Rectangle 7"/>
          <p:cNvSpPr>
            <a:spLocks noGrp="1" noChangeArrowheads="1"/>
          </p:cNvSpPr>
          <p:nvPr>
            <p:ph type="sldNum" sz="quarter" idx="5"/>
          </p:nvPr>
        </p:nvSpPr>
        <p:spPr bwMode="auto">
          <a:xfrm>
            <a:off x="3848645" y="9408982"/>
            <a:ext cx="2944284" cy="495300"/>
          </a:xfrm>
          <a:prstGeom prst="rect">
            <a:avLst/>
          </a:prstGeom>
          <a:noFill/>
          <a:ln w="9525">
            <a:noFill/>
            <a:miter lim="800000"/>
            <a:headEnd/>
            <a:tailEnd/>
          </a:ln>
          <a:effectLst/>
        </p:spPr>
        <p:txBody>
          <a:bodyPr vert="horz" wrap="square" lIns="91259" tIns="45631" rIns="91259" bIns="45631" numCol="1" anchor="t" anchorCtr="0" compatLnSpc="1">
            <a:prstTxWarp prst="textNoShape">
              <a:avLst/>
            </a:prstTxWarp>
          </a:bodyPr>
          <a:lstStyle>
            <a:lvl1pPr algn="r">
              <a:defRPr lang="en-GB" sz="1200" kern="1200">
                <a:solidFill>
                  <a:schemeClr val="accent1"/>
                </a:solidFill>
                <a:latin typeface="Arial" charset="0"/>
                <a:ea typeface="+mn-ea"/>
                <a:cs typeface="Arial" charset="0"/>
              </a:defRPr>
            </a:lvl1pPr>
          </a:lstStyle>
          <a:p>
            <a:fld id="{CE25E89C-3755-4ED1-B3E3-D6ED53597C15}" type="slidenum">
              <a:rPr lang="en-GB" smtClean="0"/>
              <a:pPr/>
              <a:t>‹nº›</a:t>
            </a:fld>
            <a:endParaRPr lang="en-GB" dirty="0" smtClean="0"/>
          </a:p>
        </p:txBody>
      </p:sp>
      <p:sp>
        <p:nvSpPr>
          <p:cNvPr id="9" name="Footer Placeholder 8"/>
          <p:cNvSpPr>
            <a:spLocks noGrp="1"/>
          </p:cNvSpPr>
          <p:nvPr>
            <p:ph type="ftr" sz="quarter" idx="4"/>
          </p:nvPr>
        </p:nvSpPr>
        <p:spPr>
          <a:xfrm>
            <a:off x="0" y="9409164"/>
            <a:ext cx="2943675" cy="495300"/>
          </a:xfrm>
          <a:prstGeom prst="rect">
            <a:avLst/>
          </a:prstGeom>
        </p:spPr>
        <p:txBody>
          <a:bodyPr vert="horz" lIns="88208" tIns="44103" rIns="88208" bIns="44103" rtlCol="0" anchor="t"/>
          <a:lstStyle>
            <a:lvl1pPr algn="l">
              <a:defRPr sz="1000">
                <a:solidFill>
                  <a:srgbClr val="00338D"/>
                </a:solidFill>
              </a:defRPr>
            </a:lvl1pPr>
          </a:lstStyle>
          <a:p>
            <a:r>
              <a:rPr lang="en-GB" dirty="0" smtClean="0"/>
              <a:t>Speaker’s Notes</a:t>
            </a:r>
            <a:endParaRPr lang="en-GB" dirty="0"/>
          </a:p>
        </p:txBody>
      </p:sp>
      <p:sp>
        <p:nvSpPr>
          <p:cNvPr id="10" name="Header Placeholder 9"/>
          <p:cNvSpPr>
            <a:spLocks noGrp="1"/>
          </p:cNvSpPr>
          <p:nvPr>
            <p:ph type="hdr" sz="quarter"/>
          </p:nvPr>
        </p:nvSpPr>
        <p:spPr>
          <a:xfrm>
            <a:off x="0" y="2"/>
            <a:ext cx="3762546" cy="495300"/>
          </a:xfrm>
          <a:prstGeom prst="rect">
            <a:avLst/>
          </a:prstGeom>
        </p:spPr>
        <p:txBody>
          <a:bodyPr vert="horz" lIns="88208" tIns="44103" rIns="88208" bIns="44103" rtlCol="0" anchor="b"/>
          <a:lstStyle>
            <a:lvl1pPr algn="l">
              <a:defRPr sz="1000">
                <a:solidFill>
                  <a:srgbClr val="00338D"/>
                </a:solidFill>
              </a:defRPr>
            </a:lvl1pPr>
          </a:lstStyle>
          <a:p>
            <a:r>
              <a:rPr lang="en-GB" dirty="0" smtClean="0"/>
              <a:t>IFRS 10: Consolidated Financial Statements </a:t>
            </a:r>
          </a:p>
          <a:p>
            <a:r>
              <a:rPr lang="en-GB" dirty="0" smtClean="0"/>
              <a:t>– Initial Considerations</a:t>
            </a:r>
            <a:endParaRPr lang="en-GB" dirty="0"/>
          </a:p>
        </p:txBody>
      </p:sp>
      <p:sp>
        <p:nvSpPr>
          <p:cNvPr id="11" name="Date Placeholder 10"/>
          <p:cNvSpPr>
            <a:spLocks noGrp="1"/>
          </p:cNvSpPr>
          <p:nvPr>
            <p:ph type="dt" idx="1"/>
          </p:nvPr>
        </p:nvSpPr>
        <p:spPr>
          <a:xfrm>
            <a:off x="3849305" y="2"/>
            <a:ext cx="2943675" cy="495300"/>
          </a:xfrm>
          <a:prstGeom prst="rect">
            <a:avLst/>
          </a:prstGeom>
        </p:spPr>
        <p:txBody>
          <a:bodyPr vert="horz" lIns="88208" tIns="44103" rIns="88208" bIns="44103" rtlCol="0" anchor="b"/>
          <a:lstStyle>
            <a:lvl1pPr algn="r">
              <a:defRPr sz="1000">
                <a:solidFill>
                  <a:srgbClr val="00338D"/>
                </a:solidFill>
              </a:defRPr>
            </a:lvl1pPr>
          </a:lstStyle>
          <a:p>
            <a:fld id="{F46ADDAF-8FB5-49CC-B1B0-5FB28C2F9767}" type="datetime1">
              <a:rPr lang="en-GB" smtClean="0"/>
              <a:pPr/>
              <a:t>20/02/2013</a:t>
            </a:fld>
            <a:endParaRPr lang="en-GB" dirty="0"/>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714375" y="742950"/>
            <a:ext cx="5365750" cy="3714750"/>
          </a:xfrm>
          <a:ln/>
        </p:spPr>
      </p:sp>
      <p:sp>
        <p:nvSpPr>
          <p:cNvPr id="54275" name="Notes Placeholder 2"/>
          <p:cNvSpPr>
            <a:spLocks noGrp="1"/>
          </p:cNvSpPr>
          <p:nvPr>
            <p:ph type="body" idx="1"/>
          </p:nvPr>
        </p:nvSpPr>
        <p:spPr>
          <a:noFill/>
          <a:ln/>
        </p:spPr>
        <p:txBody>
          <a:bodyPr/>
          <a:lstStyle/>
          <a:p>
            <a:pPr algn="l" rtl="0" eaLnBrk="1" hangingPunct="1"/>
            <a:endParaRPr lang="pt-BR" dirty="0" smtClean="0"/>
          </a:p>
        </p:txBody>
      </p:sp>
      <p:sp>
        <p:nvSpPr>
          <p:cNvPr id="54276" name="Slide Number Placeholder 3"/>
          <p:cNvSpPr>
            <a:spLocks noGrp="1"/>
          </p:cNvSpPr>
          <p:nvPr>
            <p:ph type="sldNum" sz="quarter" idx="5"/>
          </p:nvPr>
        </p:nvSpPr>
        <p:spPr>
          <a:noFill/>
        </p:spPr>
        <p:txBody>
          <a:bodyPr/>
          <a:lstStyle/>
          <a:p>
            <a:pPr algn="l" rtl="0"/>
            <a:fld id="{4FED4075-7576-46CB-865F-6843F7B9E402}" type="slidenum">
              <a:rPr/>
              <a:pPr algn="l" rtl="0"/>
              <a:t>1</a:t>
            </a:fld>
            <a:endParaRPr lang="pt-BR" dirty="0" smtClean="0"/>
          </a:p>
        </p:txBody>
      </p:sp>
      <p:sp>
        <p:nvSpPr>
          <p:cNvPr id="5" name="Date Placeholder 4"/>
          <p:cNvSpPr>
            <a:spLocks noGrp="1"/>
          </p:cNvSpPr>
          <p:nvPr>
            <p:ph type="dt" idx="10"/>
          </p:nvPr>
        </p:nvSpPr>
        <p:spPr/>
        <p:txBody>
          <a:bodyPr/>
          <a:lstStyle/>
          <a:p>
            <a:pPr algn="l" rtl="0"/>
            <a:fld id="{50DD071B-EA92-4887-8309-54FD2F93E621}" type="datetime1">
              <a:rPr sz="1050"/>
              <a:pPr algn="l" rtl="0"/>
              <a:t>16/07/2012</a:t>
            </a:fld>
            <a:endParaRPr lang="pt-BR" sz="1050" dirty="0"/>
          </a:p>
        </p:txBody>
      </p:sp>
      <p:sp>
        <p:nvSpPr>
          <p:cNvPr id="6" name="Footer Placeholder 5"/>
          <p:cNvSpPr>
            <a:spLocks noGrp="1"/>
          </p:cNvSpPr>
          <p:nvPr>
            <p:ph type="ftr" sz="quarter" idx="11"/>
          </p:nvPr>
        </p:nvSpPr>
        <p:spPr/>
        <p:txBody>
          <a:bodyPr/>
          <a:lstStyle/>
          <a:p>
            <a:endParaRPr lang="pt-BR" dirty="0"/>
          </a:p>
        </p:txBody>
      </p:sp>
      <p:sp>
        <p:nvSpPr>
          <p:cNvPr id="7" name="Header Placeholder 6"/>
          <p:cNvSpPr>
            <a:spLocks noGrp="1"/>
          </p:cNvSpPr>
          <p:nvPr>
            <p:ph type="hdr" sz="quarter" idx="12"/>
          </p:nvPr>
        </p:nvSpPr>
        <p:spPr>
          <a:xfrm>
            <a:off x="0" y="2"/>
            <a:ext cx="4324350" cy="495300"/>
          </a:xfrm>
        </p:spPr>
        <p:txBody>
          <a:bodyPr/>
          <a:lstStyle/>
          <a:p>
            <a:pPr algn="l" rtl="0"/>
            <a:r>
              <a:rPr lang="pt-BR" sz="1000" b="0" i="0" u="none" dirty="0" smtClean="0"/>
              <a:t>Atualização IFRS e CPC 2012 </a:t>
            </a:r>
            <a:r>
              <a:rPr lang="pt-BR" sz="1000" b="0" i="0" u="none" dirty="0"/>
              <a:t>– Considerações iniciais</a:t>
            </a:r>
            <a:endParaRPr 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519113" y="742950"/>
            <a:ext cx="5757862" cy="3987800"/>
          </a:xfrm>
          <a:ln/>
        </p:spPr>
      </p:sp>
      <p:sp>
        <p:nvSpPr>
          <p:cNvPr id="4" name="Notes Placeholder 3"/>
          <p:cNvSpPr>
            <a:spLocks noGrp="1"/>
          </p:cNvSpPr>
          <p:nvPr>
            <p:ph type="body" sz="quarter" idx="10"/>
          </p:nvPr>
        </p:nvSpPr>
        <p:spPr/>
        <p:txBody>
          <a:bodyPr>
            <a:normAutofit/>
          </a:bodyPr>
          <a:lstStyle/>
          <a:p>
            <a:endParaRPr 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42950"/>
            <a:ext cx="5757862" cy="3987800"/>
          </a:xfrm>
        </p:spPr>
      </p:sp>
      <p:sp>
        <p:nvSpPr>
          <p:cNvPr id="3" name="Notes Placeholder 2"/>
          <p:cNvSpPr>
            <a:spLocks noGrp="1"/>
          </p:cNvSpPr>
          <p:nvPr>
            <p:ph type="body" idx="1"/>
          </p:nvPr>
        </p:nvSpPr>
        <p:spPr/>
        <p:txBody>
          <a:bodyPr>
            <a:normAutofit/>
          </a:bodyPr>
          <a:lstStyle/>
          <a:p>
            <a:endParaRPr lang="pt-BR" dirty="0" smtClean="0"/>
          </a:p>
        </p:txBody>
      </p:sp>
      <p:sp>
        <p:nvSpPr>
          <p:cNvPr id="4" name="Slide Number Placeholder 3"/>
          <p:cNvSpPr>
            <a:spLocks noGrp="1"/>
          </p:cNvSpPr>
          <p:nvPr>
            <p:ph type="sldNum" sz="quarter" idx="10"/>
          </p:nvPr>
        </p:nvSpPr>
        <p:spPr/>
        <p:txBody>
          <a:bodyPr/>
          <a:lstStyle/>
          <a:p>
            <a:pPr algn="l" rtl="0"/>
            <a:fld id="{CE25E89C-3755-4ED1-B3E3-D6ED53597C15}" type="slidenum">
              <a:rPr/>
              <a:pPr algn="l" rtl="0"/>
              <a:t>11</a:t>
            </a:fld>
            <a:endParaRPr lang="pt-BR" dirty="0" smtClean="0"/>
          </a:p>
        </p:txBody>
      </p:sp>
      <p:sp>
        <p:nvSpPr>
          <p:cNvPr id="5" name="Footer Placeholder 4"/>
          <p:cNvSpPr>
            <a:spLocks noGrp="1"/>
          </p:cNvSpPr>
          <p:nvPr>
            <p:ph type="ftr" sz="quarter" idx="11"/>
          </p:nvPr>
        </p:nvSpPr>
        <p:spPr/>
        <p:txBody>
          <a:bodyPr/>
          <a:lstStyle/>
          <a:p>
            <a:endParaRPr lang="pt-BR" dirty="0"/>
          </a:p>
        </p:txBody>
      </p:sp>
      <p:sp>
        <p:nvSpPr>
          <p:cNvPr id="6" name="Header Placeholder 5"/>
          <p:cNvSpPr>
            <a:spLocks noGrp="1"/>
          </p:cNvSpPr>
          <p:nvPr>
            <p:ph type="hdr" sz="quarter" idx="12"/>
          </p:nvPr>
        </p:nvSpPr>
        <p:spPr/>
        <p:txBody>
          <a:bodyPr/>
          <a:lstStyle/>
          <a:p>
            <a:endParaRPr lang="pt-BR" dirty="0"/>
          </a:p>
        </p:txBody>
      </p:sp>
      <p:sp>
        <p:nvSpPr>
          <p:cNvPr id="7" name="Date Placeholder 6"/>
          <p:cNvSpPr>
            <a:spLocks noGrp="1"/>
          </p:cNvSpPr>
          <p:nvPr>
            <p:ph type="dt" idx="13"/>
          </p:nvPr>
        </p:nvSpPr>
        <p:spPr/>
        <p:txBody>
          <a:bodyPr/>
          <a:lstStyle/>
          <a:p>
            <a:pPr algn="l" rtl="0"/>
            <a:fld id="{F46ADDAF-8FB5-49CC-B1B0-5FB28C2F9767}" type="datetime1">
              <a:rPr/>
              <a:pPr algn="l" rtl="0"/>
              <a:t>16/07/2012</a:t>
            </a:fld>
            <a:endParaRPr 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519113" y="742950"/>
            <a:ext cx="5757862" cy="3987800"/>
          </a:xfrm>
          <a:ln/>
        </p:spPr>
      </p:sp>
      <p:sp>
        <p:nvSpPr>
          <p:cNvPr id="59396" name="Slide Number Placeholder 3"/>
          <p:cNvSpPr>
            <a:spLocks noGrp="1"/>
          </p:cNvSpPr>
          <p:nvPr>
            <p:ph type="sldNum" sz="quarter" idx="5"/>
          </p:nvPr>
        </p:nvSpPr>
        <p:spPr>
          <a:noFill/>
        </p:spPr>
        <p:txBody>
          <a:bodyPr/>
          <a:lstStyle/>
          <a:p>
            <a:pPr algn="l" rtl="0"/>
            <a:fld id="{F1F0639D-CE12-4F58-9F5E-3D8986B72BFF}" type="slidenum">
              <a:rPr>
                <a:latin typeface="Arial" charset="0"/>
                <a:cs typeface="Arial" charset="0"/>
              </a:rPr>
              <a:pPr algn="l" rtl="0"/>
              <a:t>12</a:t>
            </a:fld>
            <a:endParaRPr lang="pt-BR" dirty="0">
              <a:latin typeface="Arial" charset="0"/>
              <a:cs typeface="Arial" charset="0"/>
            </a:endParaRPr>
          </a:p>
        </p:txBody>
      </p:sp>
      <p:sp>
        <p:nvSpPr>
          <p:cNvPr id="5" name="Notes Placeholder 4"/>
          <p:cNvSpPr>
            <a:spLocks noGrp="1"/>
          </p:cNvSpPr>
          <p:nvPr>
            <p:ph type="body" sz="quarter" idx="10"/>
          </p:nvPr>
        </p:nvSpPr>
        <p:spPr/>
        <p:txBody>
          <a:bodyPr>
            <a:normAutofit/>
          </a:bodyPr>
          <a:lstStyle/>
          <a:p>
            <a:endParaRPr lang="pt-BR" dirty="0" smtClean="0"/>
          </a:p>
          <a:p>
            <a:endParaRPr 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2950"/>
            <a:ext cx="5365750" cy="3714750"/>
          </a:xfrm>
        </p:spPr>
      </p:sp>
      <p:sp>
        <p:nvSpPr>
          <p:cNvPr id="3" name="Notes Placeholder 2"/>
          <p:cNvSpPr>
            <a:spLocks noGrp="1"/>
          </p:cNvSpPr>
          <p:nvPr>
            <p:ph type="body" idx="1"/>
          </p:nvPr>
        </p:nvSpPr>
        <p:spPr/>
        <p:txBody>
          <a:bodyPr>
            <a:normAutofit/>
          </a:bodyPr>
          <a:lstStyle/>
          <a:p>
            <a:pPr defTabSz="876668">
              <a:defRPr/>
            </a:pPr>
            <a:endParaRPr lang="en-CA" baseline="0" dirty="0" smtClean="0"/>
          </a:p>
        </p:txBody>
      </p:sp>
      <p:sp>
        <p:nvSpPr>
          <p:cNvPr id="4" name="Slide Number Placeholder 3"/>
          <p:cNvSpPr>
            <a:spLocks noGrp="1"/>
          </p:cNvSpPr>
          <p:nvPr>
            <p:ph type="sldNum" sz="quarter" idx="10"/>
          </p:nvPr>
        </p:nvSpPr>
        <p:spPr/>
        <p:txBody>
          <a:bodyPr/>
          <a:lstStyle/>
          <a:p>
            <a:fld id="{CE25E89C-3755-4ED1-B3E3-D6ED53597C15}" type="slidenum">
              <a:rPr lang="en-GB" smtClean="0"/>
              <a:pPr/>
              <a:t>13</a:t>
            </a:fld>
            <a:endParaRPr lang="en-GB" dirty="0"/>
          </a:p>
        </p:txBody>
      </p:sp>
      <p:sp>
        <p:nvSpPr>
          <p:cNvPr id="5" name="Date Placeholder 4"/>
          <p:cNvSpPr>
            <a:spLocks noGrp="1"/>
          </p:cNvSpPr>
          <p:nvPr>
            <p:ph type="dt" idx="11"/>
          </p:nvPr>
        </p:nvSpPr>
        <p:spPr/>
        <p:txBody>
          <a:bodyPr/>
          <a:lstStyle/>
          <a:p>
            <a:fld id="{506DC029-6AF3-4DF0-B326-B19BE943B03D}" type="datetime1">
              <a:rPr lang="en-GB" smtClean="0"/>
              <a:pPr/>
              <a:t>20/02/2013</a:t>
            </a:fld>
            <a:endParaRPr lang="en-GB" dirty="0"/>
          </a:p>
        </p:txBody>
      </p:sp>
      <p:sp>
        <p:nvSpPr>
          <p:cNvPr id="6" name="Footer Placeholder 5"/>
          <p:cNvSpPr>
            <a:spLocks noGrp="1"/>
          </p:cNvSpPr>
          <p:nvPr>
            <p:ph type="ftr" sz="quarter" idx="12"/>
          </p:nvPr>
        </p:nvSpPr>
        <p:spPr/>
        <p:txBody>
          <a:bodyPr/>
          <a:lstStyle/>
          <a:p>
            <a:endParaRPr lang="en-GB" dirty="0"/>
          </a:p>
        </p:txBody>
      </p:sp>
      <p:sp>
        <p:nvSpPr>
          <p:cNvPr id="7" name="Header Placeholder 6"/>
          <p:cNvSpPr>
            <a:spLocks noGrp="1"/>
          </p:cNvSpPr>
          <p:nvPr>
            <p:ph type="hdr" sz="quarter" idx="13"/>
          </p:nvPr>
        </p:nvSpPr>
        <p:spPr/>
        <p:txBody>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519113" y="742950"/>
            <a:ext cx="5757862" cy="3987800"/>
          </a:xfrm>
          <a:ln/>
        </p:spPr>
      </p:sp>
      <p:sp>
        <p:nvSpPr>
          <p:cNvPr id="4" name="Notes Placeholder 3"/>
          <p:cNvSpPr>
            <a:spLocks noGrp="1"/>
          </p:cNvSpPr>
          <p:nvPr>
            <p:ph type="body" sz="quarter" idx="10"/>
          </p:nvPr>
        </p:nvSpPr>
        <p:spPr/>
        <p:txBody>
          <a:bodyPr>
            <a:normAutofit/>
          </a:bodyPr>
          <a:lstStyle/>
          <a:p>
            <a:endParaRPr lang="pt-BR" baseline="0" dirty="0" smtClean="0"/>
          </a:p>
          <a:p>
            <a:pPr marL="229994" indent="-229994" algn="l" rtl="0"/>
            <a:endParaRPr lang="pt-BR" baseline="0" dirty="0" smtClean="0"/>
          </a:p>
          <a:p>
            <a:endParaRPr 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519113" y="742950"/>
            <a:ext cx="5757862" cy="3987800"/>
          </a:xfrm>
          <a:ln/>
        </p:spPr>
      </p:sp>
      <p:sp>
        <p:nvSpPr>
          <p:cNvPr id="4" name="Notes Placeholder 3"/>
          <p:cNvSpPr>
            <a:spLocks noGrp="1"/>
          </p:cNvSpPr>
          <p:nvPr>
            <p:ph type="body" sz="quarter" idx="10"/>
          </p:nvPr>
        </p:nvSpPr>
        <p:spPr/>
        <p:txBody>
          <a:bodyPr>
            <a:normAutofit/>
          </a:bodyPr>
          <a:lstStyle/>
          <a:p>
            <a:endParaRPr lang="pt-BR" baseline="0" dirty="0" smtClean="0"/>
          </a:p>
          <a:p>
            <a:pPr marL="229994" indent="-229994" algn="l" rtl="0"/>
            <a:endParaRPr lang="pt-BR" baseline="0" dirty="0" smtClean="0"/>
          </a:p>
          <a:p>
            <a:endParaRPr 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519113" y="742950"/>
            <a:ext cx="5757862" cy="3987800"/>
          </a:xfrm>
          <a:ln/>
        </p:spPr>
      </p:sp>
      <p:sp>
        <p:nvSpPr>
          <p:cNvPr id="4" name="Notes Placeholder 3"/>
          <p:cNvSpPr>
            <a:spLocks noGrp="1"/>
          </p:cNvSpPr>
          <p:nvPr>
            <p:ph type="body" sz="quarter" idx="10"/>
          </p:nvPr>
        </p:nvSpPr>
        <p:spPr/>
        <p:txBody>
          <a:bodyPr>
            <a:normAutofit/>
          </a:bodyPr>
          <a:lstStyle/>
          <a:p>
            <a:endParaRPr lang="pt-BR" baseline="0" dirty="0" smtClean="0"/>
          </a:p>
          <a:p>
            <a:pPr marL="229994" indent="-229994" algn="l" rtl="0"/>
            <a:endParaRPr lang="pt-BR" baseline="0" dirty="0" smtClean="0"/>
          </a:p>
          <a:p>
            <a:endParaRPr lang="pt-B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2950"/>
            <a:ext cx="5365750" cy="3714750"/>
          </a:xfrm>
        </p:spPr>
      </p:sp>
      <p:sp>
        <p:nvSpPr>
          <p:cNvPr id="3" name="Notes Placeholder 2"/>
          <p:cNvSpPr>
            <a:spLocks noGrp="1"/>
          </p:cNvSpPr>
          <p:nvPr>
            <p:ph type="body" idx="1"/>
          </p:nvPr>
        </p:nvSpPr>
        <p:spPr/>
        <p:txBody>
          <a:bodyPr>
            <a:normAutofit/>
          </a:bodyPr>
          <a:lstStyle/>
          <a:p>
            <a:pPr defTabSz="876668">
              <a:defRPr/>
            </a:pPr>
            <a:endParaRPr lang="en-CA" baseline="0" dirty="0" smtClean="0"/>
          </a:p>
        </p:txBody>
      </p:sp>
      <p:sp>
        <p:nvSpPr>
          <p:cNvPr id="4" name="Slide Number Placeholder 3"/>
          <p:cNvSpPr>
            <a:spLocks noGrp="1"/>
          </p:cNvSpPr>
          <p:nvPr>
            <p:ph type="sldNum" sz="quarter" idx="10"/>
          </p:nvPr>
        </p:nvSpPr>
        <p:spPr/>
        <p:txBody>
          <a:bodyPr/>
          <a:lstStyle/>
          <a:p>
            <a:fld id="{CE25E89C-3755-4ED1-B3E3-D6ED53597C15}" type="slidenum">
              <a:rPr lang="en-GB" smtClean="0"/>
              <a:pPr/>
              <a:t>17</a:t>
            </a:fld>
            <a:endParaRPr lang="en-GB" dirty="0"/>
          </a:p>
        </p:txBody>
      </p:sp>
      <p:sp>
        <p:nvSpPr>
          <p:cNvPr id="5" name="Date Placeholder 4"/>
          <p:cNvSpPr>
            <a:spLocks noGrp="1"/>
          </p:cNvSpPr>
          <p:nvPr>
            <p:ph type="dt" idx="11"/>
          </p:nvPr>
        </p:nvSpPr>
        <p:spPr/>
        <p:txBody>
          <a:bodyPr/>
          <a:lstStyle/>
          <a:p>
            <a:fld id="{506DC029-6AF3-4DF0-B326-B19BE943B03D}" type="datetime1">
              <a:rPr lang="en-GB" smtClean="0"/>
              <a:pPr/>
              <a:t>20/02/2013</a:t>
            </a:fld>
            <a:endParaRPr lang="en-GB" dirty="0"/>
          </a:p>
        </p:txBody>
      </p:sp>
      <p:sp>
        <p:nvSpPr>
          <p:cNvPr id="6" name="Footer Placeholder 5"/>
          <p:cNvSpPr>
            <a:spLocks noGrp="1"/>
          </p:cNvSpPr>
          <p:nvPr>
            <p:ph type="ftr" sz="quarter" idx="12"/>
          </p:nvPr>
        </p:nvSpPr>
        <p:spPr/>
        <p:txBody>
          <a:bodyPr/>
          <a:lstStyle/>
          <a:p>
            <a:endParaRPr lang="en-GB" dirty="0"/>
          </a:p>
        </p:txBody>
      </p:sp>
      <p:sp>
        <p:nvSpPr>
          <p:cNvPr id="7" name="Header Placeholder 6"/>
          <p:cNvSpPr>
            <a:spLocks noGrp="1"/>
          </p:cNvSpPr>
          <p:nvPr>
            <p:ph type="hdr" sz="quarter" idx="13"/>
          </p:nvPr>
        </p:nvSpPr>
        <p:spPr/>
        <p:txBody>
          <a:bodyPr/>
          <a:lstStyle/>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519113" y="742950"/>
            <a:ext cx="5757862" cy="3987800"/>
          </a:xfrm>
          <a:ln/>
        </p:spPr>
      </p:sp>
      <p:sp>
        <p:nvSpPr>
          <p:cNvPr id="68612" name="Slide Number Placeholder 3"/>
          <p:cNvSpPr>
            <a:spLocks noGrp="1"/>
          </p:cNvSpPr>
          <p:nvPr>
            <p:ph type="sldNum" sz="quarter" idx="5"/>
          </p:nvPr>
        </p:nvSpPr>
        <p:spPr>
          <a:noFill/>
        </p:spPr>
        <p:txBody>
          <a:bodyPr/>
          <a:lstStyle/>
          <a:p>
            <a:pPr algn="l" rtl="0"/>
            <a:fld id="{02997E62-FFE1-4D2D-9A57-8456C49AC5DD}" type="slidenum">
              <a:rPr>
                <a:latin typeface="Arial" charset="0"/>
                <a:cs typeface="Arial" charset="0"/>
              </a:rPr>
              <a:pPr algn="l" rtl="0"/>
              <a:t>18</a:t>
            </a:fld>
            <a:endParaRPr lang="pt-BR" dirty="0">
              <a:latin typeface="Arial" charset="0"/>
              <a:cs typeface="Arial" charset="0"/>
            </a:endParaRPr>
          </a:p>
        </p:txBody>
      </p:sp>
      <p:sp>
        <p:nvSpPr>
          <p:cNvPr id="5" name="Notes Placeholder 4"/>
          <p:cNvSpPr>
            <a:spLocks noGrp="1"/>
          </p:cNvSpPr>
          <p:nvPr>
            <p:ph type="body" sz="quarter" idx="10"/>
          </p:nvPr>
        </p:nvSpPr>
        <p:spPr/>
        <p:txBody>
          <a:bodyPr>
            <a:normAutofit/>
          </a:bodyPr>
          <a:lstStyle/>
          <a:p>
            <a:pPr lvl="0" algn="l" rtl="0"/>
            <a:endParaRPr lang="pt-B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2950"/>
            <a:ext cx="5365750" cy="3714750"/>
          </a:xfrm>
        </p:spPr>
      </p:sp>
      <p:sp>
        <p:nvSpPr>
          <p:cNvPr id="3" name="Notes Placeholder 2"/>
          <p:cNvSpPr>
            <a:spLocks noGrp="1"/>
          </p:cNvSpPr>
          <p:nvPr>
            <p:ph type="body" idx="1"/>
          </p:nvPr>
        </p:nvSpPr>
        <p:spPr/>
        <p:txBody>
          <a:bodyPr>
            <a:normAutofit/>
          </a:bodyPr>
          <a:lstStyle/>
          <a:p>
            <a:pPr defTabSz="876668">
              <a:defRPr/>
            </a:pPr>
            <a:endParaRPr lang="en-CA" baseline="0" dirty="0" smtClean="0"/>
          </a:p>
        </p:txBody>
      </p:sp>
      <p:sp>
        <p:nvSpPr>
          <p:cNvPr id="4" name="Slide Number Placeholder 3"/>
          <p:cNvSpPr>
            <a:spLocks noGrp="1"/>
          </p:cNvSpPr>
          <p:nvPr>
            <p:ph type="sldNum" sz="quarter" idx="10"/>
          </p:nvPr>
        </p:nvSpPr>
        <p:spPr/>
        <p:txBody>
          <a:bodyPr/>
          <a:lstStyle/>
          <a:p>
            <a:fld id="{CE25E89C-3755-4ED1-B3E3-D6ED53597C15}" type="slidenum">
              <a:rPr lang="en-GB" smtClean="0"/>
              <a:pPr/>
              <a:t>19</a:t>
            </a:fld>
            <a:endParaRPr lang="en-GB" dirty="0"/>
          </a:p>
        </p:txBody>
      </p:sp>
      <p:sp>
        <p:nvSpPr>
          <p:cNvPr id="5" name="Date Placeholder 4"/>
          <p:cNvSpPr>
            <a:spLocks noGrp="1"/>
          </p:cNvSpPr>
          <p:nvPr>
            <p:ph type="dt" idx="11"/>
          </p:nvPr>
        </p:nvSpPr>
        <p:spPr/>
        <p:txBody>
          <a:bodyPr/>
          <a:lstStyle/>
          <a:p>
            <a:fld id="{506DC029-6AF3-4DF0-B326-B19BE943B03D}" type="datetime1">
              <a:rPr lang="en-GB" smtClean="0"/>
              <a:pPr/>
              <a:t>20/02/2013</a:t>
            </a:fld>
            <a:endParaRPr lang="en-GB" dirty="0"/>
          </a:p>
        </p:txBody>
      </p:sp>
      <p:sp>
        <p:nvSpPr>
          <p:cNvPr id="6" name="Footer Placeholder 5"/>
          <p:cNvSpPr>
            <a:spLocks noGrp="1"/>
          </p:cNvSpPr>
          <p:nvPr>
            <p:ph type="ftr" sz="quarter" idx="12"/>
          </p:nvPr>
        </p:nvSpPr>
        <p:spPr/>
        <p:txBody>
          <a:bodyPr/>
          <a:lstStyle/>
          <a:p>
            <a:endParaRPr lang="en-GB" dirty="0"/>
          </a:p>
        </p:txBody>
      </p:sp>
      <p:sp>
        <p:nvSpPr>
          <p:cNvPr id="7" name="Header Placeholder 6"/>
          <p:cNvSpPr>
            <a:spLocks noGrp="1"/>
          </p:cNvSpPr>
          <p:nvPr>
            <p:ph type="hdr" sz="quarter" idx="13"/>
          </p:nvPr>
        </p:nvSpPr>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519113" y="742950"/>
            <a:ext cx="5757862" cy="3987800"/>
          </a:xfrm>
          <a:ln/>
        </p:spPr>
      </p:sp>
      <p:sp>
        <p:nvSpPr>
          <p:cNvPr id="77828" name="Slide Number Placeholder 3"/>
          <p:cNvSpPr>
            <a:spLocks noGrp="1"/>
          </p:cNvSpPr>
          <p:nvPr>
            <p:ph type="sldNum" sz="quarter" idx="5"/>
          </p:nvPr>
        </p:nvSpPr>
        <p:spPr>
          <a:noFill/>
        </p:spPr>
        <p:txBody>
          <a:bodyPr/>
          <a:lstStyle/>
          <a:p>
            <a:pPr algn="l" rtl="0"/>
            <a:fld id="{73538BD7-EA3E-4FC6-A122-9391F8877C84}" type="slidenum">
              <a:rPr>
                <a:latin typeface="Arial" charset="0"/>
                <a:cs typeface="Arial" charset="0"/>
              </a:rPr>
              <a:pPr algn="l" rtl="0"/>
              <a:t>2</a:t>
            </a:fld>
            <a:endParaRPr lang="pt-BR" dirty="0">
              <a:latin typeface="Arial" charset="0"/>
              <a:cs typeface="Arial" charset="0"/>
            </a:endParaRPr>
          </a:p>
        </p:txBody>
      </p:sp>
      <p:sp>
        <p:nvSpPr>
          <p:cNvPr id="5" name="Notes Placeholder 4"/>
          <p:cNvSpPr>
            <a:spLocks noGrp="1"/>
          </p:cNvSpPr>
          <p:nvPr>
            <p:ph type="body" sz="quarter" idx="10"/>
          </p:nvPr>
        </p:nvSpPr>
        <p:spPr/>
        <p:txBody>
          <a:bodyPr>
            <a:normAutofit/>
          </a:bodyPr>
          <a:lstStyle/>
          <a:p>
            <a:pPr lvl="0" algn="l" rtl="0"/>
            <a:endParaRPr lang="pt-B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519113" y="742950"/>
            <a:ext cx="5757862" cy="3987800"/>
          </a:xfrm>
          <a:ln/>
        </p:spPr>
      </p:sp>
      <p:sp>
        <p:nvSpPr>
          <p:cNvPr id="70660" name="Slide Number Placeholder 3"/>
          <p:cNvSpPr>
            <a:spLocks noGrp="1"/>
          </p:cNvSpPr>
          <p:nvPr>
            <p:ph type="sldNum" sz="quarter" idx="5"/>
          </p:nvPr>
        </p:nvSpPr>
        <p:spPr>
          <a:noFill/>
        </p:spPr>
        <p:txBody>
          <a:bodyPr/>
          <a:lstStyle/>
          <a:p>
            <a:pPr algn="l" rtl="0"/>
            <a:fld id="{BF4843A3-E5EC-4B98-8D77-D72B09C346B0}" type="slidenum">
              <a:rPr>
                <a:latin typeface="Arial" charset="0"/>
                <a:cs typeface="Arial" charset="0"/>
              </a:rPr>
              <a:pPr algn="l" rtl="0"/>
              <a:t>20</a:t>
            </a:fld>
            <a:endParaRPr lang="pt-BR" dirty="0">
              <a:latin typeface="Arial" charset="0"/>
              <a:cs typeface="Arial" charset="0"/>
            </a:endParaRPr>
          </a:p>
        </p:txBody>
      </p:sp>
      <p:sp>
        <p:nvSpPr>
          <p:cNvPr id="5" name="Notes Placeholder 4"/>
          <p:cNvSpPr>
            <a:spLocks noGrp="1"/>
          </p:cNvSpPr>
          <p:nvPr>
            <p:ph type="body" sz="quarter" idx="10"/>
          </p:nvPr>
        </p:nvSpPr>
        <p:spPr/>
        <p:txBody>
          <a:bodyPr>
            <a:normAutofit/>
          </a:bodyPr>
          <a:lstStyle/>
          <a:p>
            <a:pPr lvl="0" algn="l" rtl="0"/>
            <a:endParaRPr lang="pt-B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42950"/>
            <a:ext cx="5757862" cy="3987800"/>
          </a:xfrm>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pPr algn="l" rtl="0"/>
            <a:fld id="{CE25E89C-3755-4ED1-B3E3-D6ED53597C15}" type="slidenum">
              <a:rPr/>
              <a:pPr algn="l" rtl="0"/>
              <a:t>21</a:t>
            </a:fld>
            <a:endParaRPr lang="pt-BR" dirty="0" smtClean="0"/>
          </a:p>
        </p:txBody>
      </p:sp>
      <p:sp>
        <p:nvSpPr>
          <p:cNvPr id="5" name="Footer Placeholder 4"/>
          <p:cNvSpPr>
            <a:spLocks noGrp="1"/>
          </p:cNvSpPr>
          <p:nvPr>
            <p:ph type="ftr" sz="quarter" idx="11"/>
          </p:nvPr>
        </p:nvSpPr>
        <p:spPr/>
        <p:txBody>
          <a:bodyPr/>
          <a:lstStyle/>
          <a:p>
            <a:endParaRPr lang="pt-BR" dirty="0"/>
          </a:p>
        </p:txBody>
      </p:sp>
      <p:sp>
        <p:nvSpPr>
          <p:cNvPr id="6" name="Header Placeholder 5"/>
          <p:cNvSpPr>
            <a:spLocks noGrp="1"/>
          </p:cNvSpPr>
          <p:nvPr>
            <p:ph type="hdr" sz="quarter" idx="12"/>
          </p:nvPr>
        </p:nvSpPr>
        <p:spPr/>
        <p:txBody>
          <a:bodyPr/>
          <a:lstStyle/>
          <a:p>
            <a:endParaRPr lang="pt-BR" dirty="0"/>
          </a:p>
        </p:txBody>
      </p:sp>
      <p:sp>
        <p:nvSpPr>
          <p:cNvPr id="7" name="Date Placeholder 6"/>
          <p:cNvSpPr>
            <a:spLocks noGrp="1"/>
          </p:cNvSpPr>
          <p:nvPr>
            <p:ph type="dt" idx="13"/>
          </p:nvPr>
        </p:nvSpPr>
        <p:spPr/>
        <p:txBody>
          <a:bodyPr/>
          <a:lstStyle/>
          <a:p>
            <a:pPr algn="l" rtl="0"/>
            <a:fld id="{F46ADDAF-8FB5-49CC-B1B0-5FB28C2F9767}" type="datetime1">
              <a:rPr/>
              <a:pPr algn="l" rtl="0"/>
              <a:t>16/07/2012</a:t>
            </a:fld>
            <a:endParaRPr lang="pt-B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42950"/>
            <a:ext cx="5757862" cy="3987800"/>
          </a:xfrm>
        </p:spPr>
      </p:sp>
      <p:sp>
        <p:nvSpPr>
          <p:cNvPr id="3" name="Notes Placeholder 2"/>
          <p:cNvSpPr>
            <a:spLocks noGrp="1"/>
          </p:cNvSpPr>
          <p:nvPr>
            <p:ph type="body" idx="1"/>
          </p:nvPr>
        </p:nvSpPr>
        <p:spPr>
          <a:xfrm>
            <a:off x="680097" y="5257118"/>
            <a:ext cx="5435600" cy="3102550"/>
          </a:xfrm>
        </p:spPr>
        <p:txBody>
          <a:bodyPr>
            <a:normAutofit/>
          </a:bodyPr>
          <a:lstStyle/>
          <a:p>
            <a:endParaRPr lang="pt-BR" dirty="0" smtClean="0"/>
          </a:p>
        </p:txBody>
      </p:sp>
      <p:sp>
        <p:nvSpPr>
          <p:cNvPr id="4" name="Slide Number Placeholder 3"/>
          <p:cNvSpPr>
            <a:spLocks noGrp="1"/>
          </p:cNvSpPr>
          <p:nvPr>
            <p:ph type="sldNum" sz="quarter" idx="10"/>
          </p:nvPr>
        </p:nvSpPr>
        <p:spPr/>
        <p:txBody>
          <a:bodyPr/>
          <a:lstStyle/>
          <a:p>
            <a:pPr algn="l" rtl="0"/>
            <a:fld id="{CE25E89C-3755-4ED1-B3E3-D6ED53597C15}" type="slidenum">
              <a:rPr/>
              <a:pPr algn="l" rtl="0"/>
              <a:t>22</a:t>
            </a:fld>
            <a:endParaRPr lang="pt-BR" dirty="0" smtClean="0"/>
          </a:p>
        </p:txBody>
      </p:sp>
      <p:sp>
        <p:nvSpPr>
          <p:cNvPr id="5" name="Footer Placeholder 4"/>
          <p:cNvSpPr>
            <a:spLocks noGrp="1"/>
          </p:cNvSpPr>
          <p:nvPr>
            <p:ph type="ftr" sz="quarter" idx="11"/>
          </p:nvPr>
        </p:nvSpPr>
        <p:spPr/>
        <p:txBody>
          <a:bodyPr/>
          <a:lstStyle/>
          <a:p>
            <a:endParaRPr lang="pt-BR" dirty="0"/>
          </a:p>
        </p:txBody>
      </p:sp>
      <p:sp>
        <p:nvSpPr>
          <p:cNvPr id="6" name="Header Placeholder 5"/>
          <p:cNvSpPr>
            <a:spLocks noGrp="1"/>
          </p:cNvSpPr>
          <p:nvPr>
            <p:ph type="hdr" sz="quarter" idx="12"/>
          </p:nvPr>
        </p:nvSpPr>
        <p:spPr/>
        <p:txBody>
          <a:bodyPr/>
          <a:lstStyle/>
          <a:p>
            <a:endParaRPr lang="pt-BR" dirty="0"/>
          </a:p>
        </p:txBody>
      </p:sp>
      <p:sp>
        <p:nvSpPr>
          <p:cNvPr id="7" name="Date Placeholder 6"/>
          <p:cNvSpPr>
            <a:spLocks noGrp="1"/>
          </p:cNvSpPr>
          <p:nvPr>
            <p:ph type="dt" idx="13"/>
          </p:nvPr>
        </p:nvSpPr>
        <p:spPr/>
        <p:txBody>
          <a:bodyPr/>
          <a:lstStyle/>
          <a:p>
            <a:pPr algn="l" rtl="0"/>
            <a:fld id="{F46ADDAF-8FB5-49CC-B1B0-5FB28C2F9767}" type="datetime1">
              <a:rPr/>
              <a:pPr algn="l" rtl="0"/>
              <a:t>16/07/2012</a:t>
            </a:fld>
            <a:endParaRPr lang="pt-B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2950"/>
            <a:ext cx="5365750" cy="3714750"/>
          </a:xfrm>
        </p:spPr>
      </p:sp>
      <p:sp>
        <p:nvSpPr>
          <p:cNvPr id="3" name="Notes Placeholder 2"/>
          <p:cNvSpPr>
            <a:spLocks noGrp="1"/>
          </p:cNvSpPr>
          <p:nvPr>
            <p:ph type="body" idx="1"/>
          </p:nvPr>
        </p:nvSpPr>
        <p:spPr/>
        <p:txBody>
          <a:bodyPr>
            <a:normAutofit/>
          </a:bodyPr>
          <a:lstStyle/>
          <a:p>
            <a:pPr hangingPunct="0"/>
            <a:endParaRPr lang="en-GB" sz="1100" kern="120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a:xfrm>
            <a:off x="3849305" y="9409164"/>
            <a:ext cx="2943675" cy="495300"/>
          </a:xfrm>
          <a:prstGeom prst="rect">
            <a:avLst/>
          </a:prstGeom>
        </p:spPr>
        <p:txBody>
          <a:bodyPr lIns="87673" tIns="43836" rIns="87673" bIns="43836"/>
          <a:lstStyle/>
          <a:p>
            <a:fld id="{CE25E89C-3755-4ED1-B3E3-D6ED53597C15}" type="slidenum">
              <a:rPr lang="en-GB" smtClean="0"/>
              <a:pPr/>
              <a:t>23</a:t>
            </a:fld>
            <a:endParaRPr lang="en-GB" dirty="0"/>
          </a:p>
        </p:txBody>
      </p:sp>
      <p:sp>
        <p:nvSpPr>
          <p:cNvPr id="5" name="Date Placeholder 4"/>
          <p:cNvSpPr>
            <a:spLocks noGrp="1"/>
          </p:cNvSpPr>
          <p:nvPr>
            <p:ph type="dt" idx="11"/>
          </p:nvPr>
        </p:nvSpPr>
        <p:spPr>
          <a:xfrm>
            <a:off x="3849305" y="1"/>
            <a:ext cx="2943675" cy="495300"/>
          </a:xfrm>
          <a:prstGeom prst="rect">
            <a:avLst/>
          </a:prstGeom>
        </p:spPr>
        <p:txBody>
          <a:bodyPr lIns="87673" tIns="43836" rIns="87673" bIns="43836"/>
          <a:lstStyle/>
          <a:p>
            <a:fld id="{7D56B7AA-0306-4769-89F5-CEB5F68287A8}" type="datetime1">
              <a:rPr lang="en-GB" smtClean="0"/>
              <a:pPr/>
              <a:t>20/02/2013</a:t>
            </a:fld>
            <a:endParaRPr lang="en-GB" dirty="0"/>
          </a:p>
        </p:txBody>
      </p:sp>
      <p:sp>
        <p:nvSpPr>
          <p:cNvPr id="6" name="Footer Placeholder 5"/>
          <p:cNvSpPr>
            <a:spLocks noGrp="1"/>
          </p:cNvSpPr>
          <p:nvPr>
            <p:ph type="ftr" sz="quarter" idx="12"/>
          </p:nvPr>
        </p:nvSpPr>
        <p:spPr>
          <a:xfrm>
            <a:off x="2" y="9409164"/>
            <a:ext cx="2943675" cy="495300"/>
          </a:xfrm>
          <a:prstGeom prst="rect">
            <a:avLst/>
          </a:prstGeom>
        </p:spPr>
        <p:txBody>
          <a:bodyPr lIns="87673" tIns="43836" rIns="87673" bIns="43836"/>
          <a:lstStyle/>
          <a:p>
            <a:r>
              <a:rPr lang="en-GB" dirty="0" smtClean="0"/>
              <a:t>IFRS Advanced Application 2011</a:t>
            </a:r>
            <a:endParaRPr lang="en-GB" dirty="0"/>
          </a:p>
        </p:txBody>
      </p:sp>
      <p:sp>
        <p:nvSpPr>
          <p:cNvPr id="7" name="Header Placeholder 6"/>
          <p:cNvSpPr>
            <a:spLocks noGrp="1"/>
          </p:cNvSpPr>
          <p:nvPr>
            <p:ph type="hdr" sz="quarter" idx="13"/>
          </p:nvPr>
        </p:nvSpPr>
        <p:spPr>
          <a:xfrm>
            <a:off x="2" y="1"/>
            <a:ext cx="2943675" cy="495300"/>
          </a:xfrm>
          <a:prstGeom prst="rect">
            <a:avLst/>
          </a:prstGeom>
        </p:spPr>
        <p:txBody>
          <a:bodyPr lIns="87673" tIns="43836" rIns="87673" bIns="43836"/>
          <a:lstStyle/>
          <a:p>
            <a:r>
              <a:rPr lang="en-US" dirty="0" smtClean="0"/>
              <a:t>Module Title - To be updated by Global Audit L&amp; D</a:t>
            </a:r>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519113" y="742950"/>
            <a:ext cx="5757862" cy="3987800"/>
          </a:xfrm>
          <a:ln/>
        </p:spPr>
      </p:sp>
      <p:sp>
        <p:nvSpPr>
          <p:cNvPr id="77828" name="Slide Number Placeholder 3"/>
          <p:cNvSpPr>
            <a:spLocks noGrp="1"/>
          </p:cNvSpPr>
          <p:nvPr>
            <p:ph type="sldNum" sz="quarter" idx="5"/>
          </p:nvPr>
        </p:nvSpPr>
        <p:spPr>
          <a:noFill/>
        </p:spPr>
        <p:txBody>
          <a:bodyPr/>
          <a:lstStyle/>
          <a:p>
            <a:pPr algn="l" rtl="0"/>
            <a:fld id="{73538BD7-EA3E-4FC6-A122-9391F8877C84}" type="slidenum">
              <a:rPr>
                <a:latin typeface="Arial" charset="0"/>
                <a:cs typeface="Arial" charset="0"/>
              </a:rPr>
              <a:pPr algn="l" rtl="0"/>
              <a:t>24</a:t>
            </a:fld>
            <a:endParaRPr lang="pt-BR" dirty="0">
              <a:latin typeface="Arial" charset="0"/>
              <a:cs typeface="Arial" charset="0"/>
            </a:endParaRPr>
          </a:p>
        </p:txBody>
      </p:sp>
      <p:sp>
        <p:nvSpPr>
          <p:cNvPr id="5" name="Notes Placeholder 4"/>
          <p:cNvSpPr>
            <a:spLocks noGrp="1"/>
          </p:cNvSpPr>
          <p:nvPr>
            <p:ph type="body" sz="quarter" idx="10"/>
          </p:nvPr>
        </p:nvSpPr>
        <p:spPr/>
        <p:txBody>
          <a:bodyPr>
            <a:normAutofit/>
          </a:bodyPr>
          <a:lstStyle/>
          <a:p>
            <a:pPr lvl="0" algn="l" rtl="0"/>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2950"/>
            <a:ext cx="5365750" cy="3714750"/>
          </a:xfrm>
        </p:spPr>
      </p:sp>
      <p:sp>
        <p:nvSpPr>
          <p:cNvPr id="3" name="Notes Placeholder 2"/>
          <p:cNvSpPr>
            <a:spLocks noGrp="1"/>
          </p:cNvSpPr>
          <p:nvPr>
            <p:ph type="body" idx="1"/>
          </p:nvPr>
        </p:nvSpPr>
        <p:spPr/>
        <p:txBody>
          <a:bodyPr>
            <a:normAutofit/>
          </a:bodyPr>
          <a:lstStyle/>
          <a:p>
            <a:pPr defTabSz="876668">
              <a:defRPr/>
            </a:pPr>
            <a:endParaRPr lang="en-CA" baseline="0" dirty="0" smtClean="0"/>
          </a:p>
        </p:txBody>
      </p:sp>
      <p:sp>
        <p:nvSpPr>
          <p:cNvPr id="4" name="Slide Number Placeholder 3"/>
          <p:cNvSpPr>
            <a:spLocks noGrp="1"/>
          </p:cNvSpPr>
          <p:nvPr>
            <p:ph type="sldNum" sz="quarter" idx="10"/>
          </p:nvPr>
        </p:nvSpPr>
        <p:spPr/>
        <p:txBody>
          <a:bodyPr/>
          <a:lstStyle/>
          <a:p>
            <a:fld id="{CE25E89C-3755-4ED1-B3E3-D6ED53597C15}" type="slidenum">
              <a:rPr lang="en-GB" smtClean="0"/>
              <a:pPr/>
              <a:t>3</a:t>
            </a:fld>
            <a:endParaRPr lang="en-GB" dirty="0"/>
          </a:p>
        </p:txBody>
      </p:sp>
      <p:sp>
        <p:nvSpPr>
          <p:cNvPr id="5" name="Date Placeholder 4"/>
          <p:cNvSpPr>
            <a:spLocks noGrp="1"/>
          </p:cNvSpPr>
          <p:nvPr>
            <p:ph type="dt" idx="11"/>
          </p:nvPr>
        </p:nvSpPr>
        <p:spPr/>
        <p:txBody>
          <a:bodyPr/>
          <a:lstStyle/>
          <a:p>
            <a:fld id="{506DC029-6AF3-4DF0-B326-B19BE943B03D}" type="datetime1">
              <a:rPr lang="en-GB" smtClean="0"/>
              <a:pPr/>
              <a:t>20/02/2013</a:t>
            </a:fld>
            <a:endParaRPr lang="en-GB" dirty="0"/>
          </a:p>
        </p:txBody>
      </p:sp>
      <p:sp>
        <p:nvSpPr>
          <p:cNvPr id="6" name="Footer Placeholder 5"/>
          <p:cNvSpPr>
            <a:spLocks noGrp="1"/>
          </p:cNvSpPr>
          <p:nvPr>
            <p:ph type="ftr" sz="quarter" idx="12"/>
          </p:nvPr>
        </p:nvSpPr>
        <p:spPr/>
        <p:txBody>
          <a:bodyPr/>
          <a:lstStyle/>
          <a:p>
            <a:endParaRPr lang="en-GB" dirty="0"/>
          </a:p>
        </p:txBody>
      </p:sp>
      <p:sp>
        <p:nvSpPr>
          <p:cNvPr id="7" name="Header Placeholder 6"/>
          <p:cNvSpPr>
            <a:spLocks noGrp="1"/>
          </p:cNvSpPr>
          <p:nvPr>
            <p:ph type="hdr" sz="quarter" idx="13"/>
          </p:nvPr>
        </p:nvSpPr>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519113" y="742950"/>
            <a:ext cx="5757862" cy="3987800"/>
          </a:xfrm>
          <a:ln/>
        </p:spPr>
      </p:sp>
      <p:sp>
        <p:nvSpPr>
          <p:cNvPr id="4" name="Notes Placeholder 3"/>
          <p:cNvSpPr>
            <a:spLocks noGrp="1"/>
          </p:cNvSpPr>
          <p:nvPr>
            <p:ph type="body" sz="quarter" idx="10"/>
          </p:nvPr>
        </p:nvSpPr>
        <p:spPr/>
        <p:txBody>
          <a:bodyPr>
            <a:normAutofit/>
          </a:bodyPr>
          <a:lstStyle/>
          <a:p>
            <a:pPr algn="l" rtl="0">
              <a:buFont typeface="Arial" pitchFamily="34" charset="0"/>
              <a:buNone/>
            </a:pPr>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2950"/>
            <a:ext cx="5365750" cy="3714750"/>
          </a:xfrm>
        </p:spPr>
      </p:sp>
      <p:sp>
        <p:nvSpPr>
          <p:cNvPr id="3" name="Notes Placeholder 2"/>
          <p:cNvSpPr>
            <a:spLocks noGrp="1"/>
          </p:cNvSpPr>
          <p:nvPr>
            <p:ph type="body" idx="1"/>
          </p:nvPr>
        </p:nvSpPr>
        <p:spPr/>
        <p:txBody>
          <a:bodyPr>
            <a:normAutofit/>
          </a:bodyPr>
          <a:lstStyle/>
          <a:p>
            <a:pPr defTabSz="876668">
              <a:defRPr/>
            </a:pPr>
            <a:endParaRPr lang="en-CA" baseline="0" dirty="0" smtClean="0"/>
          </a:p>
        </p:txBody>
      </p:sp>
      <p:sp>
        <p:nvSpPr>
          <p:cNvPr id="4" name="Slide Number Placeholder 3"/>
          <p:cNvSpPr>
            <a:spLocks noGrp="1"/>
          </p:cNvSpPr>
          <p:nvPr>
            <p:ph type="sldNum" sz="quarter" idx="10"/>
          </p:nvPr>
        </p:nvSpPr>
        <p:spPr/>
        <p:txBody>
          <a:bodyPr/>
          <a:lstStyle/>
          <a:p>
            <a:fld id="{CE25E89C-3755-4ED1-B3E3-D6ED53597C15}" type="slidenum">
              <a:rPr lang="en-GB" smtClean="0"/>
              <a:pPr/>
              <a:t>5</a:t>
            </a:fld>
            <a:endParaRPr lang="en-GB" dirty="0"/>
          </a:p>
        </p:txBody>
      </p:sp>
      <p:sp>
        <p:nvSpPr>
          <p:cNvPr id="5" name="Date Placeholder 4"/>
          <p:cNvSpPr>
            <a:spLocks noGrp="1"/>
          </p:cNvSpPr>
          <p:nvPr>
            <p:ph type="dt" idx="11"/>
          </p:nvPr>
        </p:nvSpPr>
        <p:spPr/>
        <p:txBody>
          <a:bodyPr/>
          <a:lstStyle/>
          <a:p>
            <a:fld id="{506DC029-6AF3-4DF0-B326-B19BE943B03D}" type="datetime1">
              <a:rPr lang="en-GB" smtClean="0"/>
              <a:pPr/>
              <a:t>20/02/2013</a:t>
            </a:fld>
            <a:endParaRPr lang="en-GB" dirty="0"/>
          </a:p>
        </p:txBody>
      </p:sp>
      <p:sp>
        <p:nvSpPr>
          <p:cNvPr id="6" name="Footer Placeholder 5"/>
          <p:cNvSpPr>
            <a:spLocks noGrp="1"/>
          </p:cNvSpPr>
          <p:nvPr>
            <p:ph type="ftr" sz="quarter" idx="12"/>
          </p:nvPr>
        </p:nvSpPr>
        <p:spPr/>
        <p:txBody>
          <a:bodyPr/>
          <a:lstStyle/>
          <a:p>
            <a:endParaRPr lang="en-GB" dirty="0"/>
          </a:p>
        </p:txBody>
      </p:sp>
      <p:sp>
        <p:nvSpPr>
          <p:cNvPr id="7" name="Header Placeholder 6"/>
          <p:cNvSpPr>
            <a:spLocks noGrp="1"/>
          </p:cNvSpPr>
          <p:nvPr>
            <p:ph type="hdr" sz="quarter" idx="13"/>
          </p:nvPr>
        </p:nvSpPr>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519113" y="742950"/>
            <a:ext cx="5757862" cy="3987800"/>
          </a:xfrm>
          <a:ln/>
        </p:spPr>
      </p:sp>
      <p:sp>
        <p:nvSpPr>
          <p:cNvPr id="4" name="Notes Placeholder 3"/>
          <p:cNvSpPr>
            <a:spLocks noGrp="1"/>
          </p:cNvSpPr>
          <p:nvPr>
            <p:ph type="body" sz="quarter" idx="10"/>
          </p:nvPr>
        </p:nvSpPr>
        <p:spPr/>
        <p:txBody>
          <a:bodyPr>
            <a:normAutofit/>
          </a:bodyPr>
          <a:lstStyle/>
          <a:p>
            <a:pPr lvl="0" algn="l" rtl="0"/>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519113" y="742950"/>
            <a:ext cx="5757862" cy="3987800"/>
          </a:xfrm>
          <a:ln/>
        </p:spPr>
      </p:sp>
      <p:sp>
        <p:nvSpPr>
          <p:cNvPr id="54275" name="Rectangle 3"/>
          <p:cNvSpPr>
            <a:spLocks noGrp="1" noChangeArrowheads="1"/>
          </p:cNvSpPr>
          <p:nvPr>
            <p:ph type="body" idx="1"/>
          </p:nvPr>
        </p:nvSpPr>
        <p:spPr>
          <a:xfrm>
            <a:off x="679450" y="5409177"/>
            <a:ext cx="5435600" cy="3753878"/>
          </a:xfrm>
          <a:noFill/>
          <a:ln/>
        </p:spPr>
        <p:txBody>
          <a:bodyPr/>
          <a:lstStyle/>
          <a:p>
            <a:pPr lvl="0" algn="l" rtl="0"/>
            <a:endParaRPr 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742950"/>
            <a:ext cx="5365750" cy="3714750"/>
          </a:xfrm>
        </p:spPr>
      </p:sp>
      <p:sp>
        <p:nvSpPr>
          <p:cNvPr id="3" name="Notes Placeholder 2"/>
          <p:cNvSpPr>
            <a:spLocks noGrp="1"/>
          </p:cNvSpPr>
          <p:nvPr>
            <p:ph type="body" idx="1"/>
          </p:nvPr>
        </p:nvSpPr>
        <p:spPr/>
        <p:txBody>
          <a:bodyPr>
            <a:normAutofit/>
          </a:bodyPr>
          <a:lstStyle/>
          <a:p>
            <a:pPr defTabSz="876668">
              <a:defRPr/>
            </a:pPr>
            <a:endParaRPr lang="en-CA" baseline="0" dirty="0" smtClean="0"/>
          </a:p>
        </p:txBody>
      </p:sp>
      <p:sp>
        <p:nvSpPr>
          <p:cNvPr id="4" name="Slide Number Placeholder 3"/>
          <p:cNvSpPr>
            <a:spLocks noGrp="1"/>
          </p:cNvSpPr>
          <p:nvPr>
            <p:ph type="sldNum" sz="quarter" idx="10"/>
          </p:nvPr>
        </p:nvSpPr>
        <p:spPr/>
        <p:txBody>
          <a:bodyPr/>
          <a:lstStyle/>
          <a:p>
            <a:fld id="{CE25E89C-3755-4ED1-B3E3-D6ED53597C15}" type="slidenum">
              <a:rPr lang="en-GB" smtClean="0"/>
              <a:pPr/>
              <a:t>8</a:t>
            </a:fld>
            <a:endParaRPr lang="en-GB" dirty="0"/>
          </a:p>
        </p:txBody>
      </p:sp>
      <p:sp>
        <p:nvSpPr>
          <p:cNvPr id="5" name="Date Placeholder 4"/>
          <p:cNvSpPr>
            <a:spLocks noGrp="1"/>
          </p:cNvSpPr>
          <p:nvPr>
            <p:ph type="dt" idx="11"/>
          </p:nvPr>
        </p:nvSpPr>
        <p:spPr/>
        <p:txBody>
          <a:bodyPr/>
          <a:lstStyle/>
          <a:p>
            <a:fld id="{506DC029-6AF3-4DF0-B326-B19BE943B03D}" type="datetime1">
              <a:rPr lang="en-GB" smtClean="0"/>
              <a:pPr/>
              <a:t>20/02/2013</a:t>
            </a:fld>
            <a:endParaRPr lang="en-GB" dirty="0"/>
          </a:p>
        </p:txBody>
      </p:sp>
      <p:sp>
        <p:nvSpPr>
          <p:cNvPr id="6" name="Footer Placeholder 5"/>
          <p:cNvSpPr>
            <a:spLocks noGrp="1"/>
          </p:cNvSpPr>
          <p:nvPr>
            <p:ph type="ftr" sz="quarter" idx="12"/>
          </p:nvPr>
        </p:nvSpPr>
        <p:spPr/>
        <p:txBody>
          <a:bodyPr/>
          <a:lstStyle/>
          <a:p>
            <a:endParaRPr lang="en-GB" dirty="0"/>
          </a:p>
        </p:txBody>
      </p:sp>
      <p:sp>
        <p:nvSpPr>
          <p:cNvPr id="7" name="Header Placeholder 6"/>
          <p:cNvSpPr>
            <a:spLocks noGrp="1"/>
          </p:cNvSpPr>
          <p:nvPr>
            <p:ph type="hdr" sz="quarter" idx="13"/>
          </p:nvPr>
        </p:nvSpPr>
        <p:spPr/>
        <p:txBody>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519113" y="742950"/>
            <a:ext cx="5757862" cy="3987800"/>
          </a:xfrm>
          <a:ln/>
        </p:spPr>
      </p:sp>
      <p:sp>
        <p:nvSpPr>
          <p:cNvPr id="4" name="Notes Placeholder 3"/>
          <p:cNvSpPr>
            <a:spLocks noGrp="1"/>
          </p:cNvSpPr>
          <p:nvPr>
            <p:ph type="body" sz="quarter" idx="10"/>
          </p:nvPr>
        </p:nvSpPr>
        <p:spPr/>
        <p:txBody>
          <a:bodyPr>
            <a:normAutofit/>
          </a:bodyPr>
          <a:lstStyle/>
          <a:p>
            <a:pPr lvl="0" algn="l" rtl="0"/>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hemeOverride" Target="../theme/themeOverride1.xml"/><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Slide 1 - With Logo">
    <p:spTree>
      <p:nvGrpSpPr>
        <p:cNvPr id="1" name=""/>
        <p:cNvGrpSpPr/>
        <p:nvPr/>
      </p:nvGrpSpPr>
      <p:grpSpPr>
        <a:xfrm>
          <a:off x="0" y="0"/>
          <a:ext cx="0" cy="0"/>
          <a:chOff x="0" y="0"/>
          <a:chExt cx="0" cy="0"/>
        </a:xfrm>
      </p:grpSpPr>
      <p:pic>
        <p:nvPicPr>
          <p:cNvPr id="11" name="Picture 10" descr="Cover-option-2_no-trans.png"/>
          <p:cNvPicPr>
            <a:picLocks noChangeAspect="1"/>
          </p:cNvPicPr>
          <p:nvPr userDrawn="1"/>
        </p:nvPicPr>
        <p:blipFill>
          <a:blip r:embed="rId2" cstate="print"/>
          <a:stretch>
            <a:fillRect/>
          </a:stretch>
        </p:blipFill>
        <p:spPr>
          <a:xfrm>
            <a:off x="0" y="0"/>
            <a:ext cx="9906000" cy="6858000"/>
          </a:xfrm>
          <a:prstGeom prst="rect">
            <a:avLst/>
          </a:prstGeom>
        </p:spPr>
      </p:pic>
      <p:sp>
        <p:nvSpPr>
          <p:cNvPr id="2" name="Title 1"/>
          <p:cNvSpPr>
            <a:spLocks noGrp="1"/>
          </p:cNvSpPr>
          <p:nvPr>
            <p:ph type="ctrTitle"/>
          </p:nvPr>
        </p:nvSpPr>
        <p:spPr bwMode="white">
          <a:xfrm>
            <a:off x="3548845" y="2571744"/>
            <a:ext cx="5970235" cy="1361312"/>
          </a:xfrm>
          <a:prstGeom prst="rect">
            <a:avLst/>
          </a:prstGeom>
        </p:spPr>
        <p:txBody>
          <a:bodyPr anchor="t" anchorCtr="0"/>
          <a:lstStyle>
            <a:lvl1pPr algn="r">
              <a:lnSpc>
                <a:spcPts val="3240"/>
              </a:lnSpc>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bwMode="white">
          <a:xfrm>
            <a:off x="3548844" y="3933057"/>
            <a:ext cx="5970900" cy="2160240"/>
          </a:xfrm>
          <a:prstGeom prst="rect">
            <a:avLst/>
          </a:prstGeom>
        </p:spPr>
        <p:txBody>
          <a:bodyPr bIns="0">
            <a:normAutofit/>
          </a:bodyPr>
          <a:lstStyle>
            <a:lvl1pPr marL="0" indent="0" algn="r">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pic>
        <p:nvPicPr>
          <p:cNvPr id="10" name="Picture 9" descr="KPMG_Plus_Strapline_White.emf"/>
          <p:cNvPicPr>
            <a:picLocks noChangeAspect="1"/>
          </p:cNvPicPr>
          <p:nvPr userDrawn="1"/>
        </p:nvPicPr>
        <p:blipFill>
          <a:blip r:embed="rId3" cstate="print"/>
          <a:stretch>
            <a:fillRect/>
          </a:stretch>
        </p:blipFill>
        <p:spPr>
          <a:xfrm>
            <a:off x="386100" y="435611"/>
            <a:ext cx="2340000" cy="74220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 No Headers">
    <p:spTree>
      <p:nvGrpSpPr>
        <p:cNvPr id="1" name=""/>
        <p:cNvGrpSpPr/>
        <p:nvPr/>
      </p:nvGrpSpPr>
      <p:grpSpPr>
        <a:xfrm>
          <a:off x="0" y="0"/>
          <a:ext cx="0" cy="0"/>
          <a:chOff x="0" y="0"/>
          <a:chExt cx="0" cy="0"/>
        </a:xfrm>
      </p:grpSpPr>
      <p:pic>
        <p:nvPicPr>
          <p:cNvPr id="11" name="Picture 10" descr="Banner_no-trans.png"/>
          <p:cNvPicPr>
            <a:picLocks noChangeAspect="1"/>
          </p:cNvPicPr>
          <p:nvPr userDrawn="1"/>
        </p:nvPicPr>
        <p:blipFill>
          <a:blip r:embed="rId2" cstate="print"/>
          <a:stretch>
            <a:fillRect/>
          </a:stretch>
        </p:blipFill>
        <p:spPr>
          <a:xfrm>
            <a:off x="0" y="0"/>
            <a:ext cx="9906000" cy="1026914"/>
          </a:xfrm>
          <a:prstGeom prst="rect">
            <a:avLst/>
          </a:prstGeom>
        </p:spPr>
      </p:pic>
      <p:sp>
        <p:nvSpPr>
          <p:cNvPr id="2" name="Title 1"/>
          <p:cNvSpPr>
            <a:spLocks noGrp="1"/>
          </p:cNvSpPr>
          <p:nvPr>
            <p:ph type="title"/>
          </p:nvPr>
        </p:nvSpPr>
        <p:spPr bwMode="white">
          <a:xfrm>
            <a:off x="220139" y="115888"/>
            <a:ext cx="9257639" cy="792162"/>
          </a:xfrm>
          <a:prstGeom prst="rect">
            <a:avLst/>
          </a:prstGeom>
        </p:spPr>
        <p:txBody>
          <a:bodyPr anchor="ctr"/>
          <a:lstStyle>
            <a:lvl1pPr>
              <a:defRPr sz="3200"/>
            </a:lvl1pPr>
          </a:lstStyle>
          <a:p>
            <a:r>
              <a:rPr lang="en-US" dirty="0" smtClean="0"/>
              <a:t>Click to edit Master title style</a:t>
            </a:r>
            <a:endParaRPr lang="en-GB" dirty="0"/>
          </a:p>
        </p:txBody>
      </p:sp>
      <p:sp>
        <p:nvSpPr>
          <p:cNvPr id="10" name="Line 10"/>
          <p:cNvSpPr>
            <a:spLocks noChangeShapeType="1"/>
          </p:cNvSpPr>
          <p:nvPr userDrawn="1"/>
        </p:nvSpPr>
        <p:spPr bwMode="auto">
          <a:xfrm>
            <a:off x="325046" y="6373813"/>
            <a:ext cx="9240440" cy="0"/>
          </a:xfrm>
          <a:prstGeom prst="line">
            <a:avLst/>
          </a:prstGeom>
          <a:noFill/>
          <a:ln w="3175">
            <a:solidFill>
              <a:schemeClr val="accent1"/>
            </a:solidFill>
            <a:round/>
            <a:headEnd/>
            <a:tailEnd/>
          </a:ln>
          <a:effectLst/>
        </p:spPr>
        <p:txBody>
          <a:bodyPr/>
          <a:lstStyle/>
          <a:p>
            <a:endParaRPr lang="en-GB" dirty="0"/>
          </a:p>
        </p:txBody>
      </p:sp>
      <p:sp>
        <p:nvSpPr>
          <p:cNvPr id="21" name="Line 10"/>
          <p:cNvSpPr>
            <a:spLocks noChangeShapeType="1"/>
          </p:cNvSpPr>
          <p:nvPr userDrawn="1"/>
        </p:nvSpPr>
        <p:spPr bwMode="auto">
          <a:xfrm>
            <a:off x="218358" y="6373813"/>
            <a:ext cx="9360000" cy="0"/>
          </a:xfrm>
          <a:prstGeom prst="line">
            <a:avLst/>
          </a:prstGeom>
          <a:noFill/>
          <a:ln w="3175">
            <a:solidFill>
              <a:schemeClr val="accent1"/>
            </a:solidFill>
            <a:round/>
            <a:headEnd/>
            <a:tailEnd/>
          </a:ln>
          <a:effectLst/>
        </p:spPr>
        <p:txBody>
          <a:bodyPr/>
          <a:lstStyle/>
          <a:p>
            <a:endParaRPr lang="en-GB" baseline="-25000" dirty="0"/>
          </a:p>
        </p:txBody>
      </p:sp>
      <p:sp>
        <p:nvSpPr>
          <p:cNvPr id="17" name="Content Placeholder 16"/>
          <p:cNvSpPr>
            <a:spLocks noGrp="1"/>
          </p:cNvSpPr>
          <p:nvPr>
            <p:ph sz="quarter" idx="15"/>
          </p:nvPr>
        </p:nvSpPr>
        <p:spPr>
          <a:xfrm>
            <a:off x="350843" y="1340769"/>
            <a:ext cx="4446145" cy="4825082"/>
          </a:xfr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18"/>
          <p:cNvSpPr>
            <a:spLocks noGrp="1"/>
          </p:cNvSpPr>
          <p:nvPr>
            <p:ph sz="quarter" idx="16"/>
          </p:nvPr>
        </p:nvSpPr>
        <p:spPr>
          <a:xfrm>
            <a:off x="4953005" y="1341438"/>
            <a:ext cx="4524772" cy="4824412"/>
          </a:xfr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Slide Number Placeholder 12"/>
          <p:cNvSpPr>
            <a:spLocks noGrp="1"/>
          </p:cNvSpPr>
          <p:nvPr>
            <p:ph type="sldNum" sz="quarter" idx="17"/>
          </p:nvPr>
        </p:nvSpPr>
        <p:spPr/>
        <p:txBody>
          <a:bodyPr/>
          <a:lstStyle/>
          <a:p>
            <a:fld id="{3C987747-537D-40DC-B7FF-080F4234B714}" type="slidenum">
              <a:rPr lang="en-GB" smtClean="0"/>
              <a:pPr/>
              <a:t>‹nº›</a:t>
            </a:fld>
            <a:endParaRPr lang="en-GB" dirty="0"/>
          </a:p>
        </p:txBody>
      </p:sp>
      <p:sp>
        <p:nvSpPr>
          <p:cNvPr id="14" name="Footer Placeholder 13"/>
          <p:cNvSpPr>
            <a:spLocks noGrp="1"/>
          </p:cNvSpPr>
          <p:nvPr>
            <p:ph type="ftr" sz="quarter" idx="18"/>
          </p:nvPr>
        </p:nvSpPr>
        <p:spPr/>
        <p:txBody>
          <a:bodyPr/>
          <a:lstStyle/>
          <a:p>
            <a:r>
              <a:rPr lang="fr-FR" dirty="0" smtClean="0"/>
              <a:t>IFRS 10: Consolidated Financial Statements </a:t>
            </a:r>
          </a:p>
          <a:p>
            <a:r>
              <a:rPr lang="fr-FR" dirty="0" smtClean="0"/>
              <a:t>- Initial Considerations</a:t>
            </a:r>
            <a:endParaRPr lang="fr-FR" dirty="0"/>
          </a:p>
        </p:txBody>
      </p:sp>
      <p:sp>
        <p:nvSpPr>
          <p:cNvPr id="12" name="Text Box 8"/>
          <p:cNvSpPr txBox="1">
            <a:spLocks noChangeArrowheads="1"/>
          </p:cNvSpPr>
          <p:nvPr userDrawn="1"/>
        </p:nvSpPr>
        <p:spPr bwMode="auto">
          <a:xfrm>
            <a:off x="350836" y="6369641"/>
            <a:ext cx="5364164" cy="541687"/>
          </a:xfrm>
          <a:prstGeom prst="rect">
            <a:avLst/>
          </a:prstGeom>
          <a:noFill/>
          <a:ln w="9525">
            <a:noFill/>
            <a:miter lim="800000"/>
            <a:headEnd/>
            <a:tailEnd/>
          </a:ln>
          <a:effectLst/>
        </p:spPr>
        <p:txBody>
          <a:bodyPr wrap="square" lIns="0" rIns="0">
            <a:spAutoFit/>
          </a:bodyPr>
          <a:lstStyle/>
          <a:p>
            <a:pPr>
              <a:spcBef>
                <a:spcPct val="50000"/>
              </a:spcBef>
              <a:defRPr/>
            </a:pPr>
            <a:r>
              <a:rPr lang="en-GB" sz="600" dirty="0" smtClean="0">
                <a:solidFill>
                  <a:schemeClr val="accent1"/>
                </a:solidFill>
              </a:rPr>
              <a:t>© 2012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p>
          <a:p>
            <a:pPr>
              <a:spcBef>
                <a:spcPct val="40000"/>
              </a:spcBef>
              <a:defRPr/>
            </a:pPr>
            <a:endParaRPr lang="en-GB" sz="800" dirty="0" smtClean="0">
              <a:solidFill>
                <a:schemeClr val="accen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Line 10"/>
          <p:cNvSpPr>
            <a:spLocks noChangeShapeType="1"/>
          </p:cNvSpPr>
          <p:nvPr userDrawn="1"/>
        </p:nvSpPr>
        <p:spPr bwMode="auto">
          <a:xfrm>
            <a:off x="218358" y="6373813"/>
            <a:ext cx="9360000" cy="0"/>
          </a:xfrm>
          <a:prstGeom prst="line">
            <a:avLst/>
          </a:prstGeom>
          <a:noFill/>
          <a:ln w="3175">
            <a:solidFill>
              <a:schemeClr val="accent1"/>
            </a:solidFill>
            <a:round/>
            <a:headEnd/>
            <a:tailEnd/>
          </a:ln>
          <a:effectLst/>
        </p:spPr>
        <p:txBody>
          <a:bodyPr/>
          <a:lstStyle/>
          <a:p>
            <a:endParaRPr lang="en-GB" baseline="-25000" dirty="0"/>
          </a:p>
        </p:txBody>
      </p:sp>
      <p:pic>
        <p:nvPicPr>
          <p:cNvPr id="11" name="Picture 10" descr="Banner_no-trans.png"/>
          <p:cNvPicPr>
            <a:picLocks noChangeAspect="1"/>
          </p:cNvPicPr>
          <p:nvPr userDrawn="1"/>
        </p:nvPicPr>
        <p:blipFill>
          <a:blip r:embed="rId2" cstate="print"/>
          <a:stretch>
            <a:fillRect/>
          </a:stretch>
        </p:blipFill>
        <p:spPr>
          <a:xfrm>
            <a:off x="0" y="0"/>
            <a:ext cx="9906000" cy="1026914"/>
          </a:xfrm>
          <a:prstGeom prst="rect">
            <a:avLst/>
          </a:prstGeom>
        </p:spPr>
      </p:pic>
      <p:sp>
        <p:nvSpPr>
          <p:cNvPr id="13" name="Title 1"/>
          <p:cNvSpPr>
            <a:spLocks noGrp="1"/>
          </p:cNvSpPr>
          <p:nvPr>
            <p:ph type="title"/>
          </p:nvPr>
        </p:nvSpPr>
        <p:spPr bwMode="white">
          <a:xfrm>
            <a:off x="220139" y="115888"/>
            <a:ext cx="9257639" cy="792162"/>
          </a:xfrm>
          <a:prstGeom prst="rect">
            <a:avLst/>
          </a:prstGeom>
        </p:spPr>
        <p:txBody>
          <a:bodyPr anchor="ctr"/>
          <a:lstStyle>
            <a:lvl1pPr>
              <a:defRPr sz="3200"/>
            </a:lvl1pPr>
          </a:lstStyle>
          <a:p>
            <a:r>
              <a:rPr lang="en-US" dirty="0" smtClean="0"/>
              <a:t>Click to edit Master title style</a:t>
            </a:r>
            <a:endParaRPr lang="en-GB" dirty="0"/>
          </a:p>
        </p:txBody>
      </p:sp>
      <p:sp>
        <p:nvSpPr>
          <p:cNvPr id="9" name="Slide Number Placeholder 8"/>
          <p:cNvSpPr>
            <a:spLocks noGrp="1"/>
          </p:cNvSpPr>
          <p:nvPr>
            <p:ph type="sldNum" sz="quarter" idx="10"/>
          </p:nvPr>
        </p:nvSpPr>
        <p:spPr/>
        <p:txBody>
          <a:bodyPr/>
          <a:lstStyle/>
          <a:p>
            <a:fld id="{3C987747-537D-40DC-B7FF-080F4234B714}" type="slidenum">
              <a:rPr lang="en-GB" smtClean="0"/>
              <a:pPr/>
              <a:t>‹nº›</a:t>
            </a:fld>
            <a:endParaRPr lang="en-GB" dirty="0"/>
          </a:p>
        </p:txBody>
      </p:sp>
      <p:sp>
        <p:nvSpPr>
          <p:cNvPr id="10" name="Footer Placeholder 9"/>
          <p:cNvSpPr>
            <a:spLocks noGrp="1"/>
          </p:cNvSpPr>
          <p:nvPr>
            <p:ph type="ftr" sz="quarter" idx="11"/>
          </p:nvPr>
        </p:nvSpPr>
        <p:spPr/>
        <p:txBody>
          <a:bodyPr/>
          <a:lstStyle/>
          <a:p>
            <a:r>
              <a:rPr lang="fr-FR" dirty="0" smtClean="0"/>
              <a:t>IFRS 10: Consolidated Financial Statements </a:t>
            </a:r>
          </a:p>
          <a:p>
            <a:r>
              <a:rPr lang="fr-FR" dirty="0" smtClean="0"/>
              <a:t>- Initial Considerations</a:t>
            </a:r>
            <a:endParaRPr lang="fr-FR" dirty="0"/>
          </a:p>
        </p:txBody>
      </p:sp>
      <p:sp>
        <p:nvSpPr>
          <p:cNvPr id="7" name="Text Box 8"/>
          <p:cNvSpPr txBox="1">
            <a:spLocks noChangeArrowheads="1"/>
          </p:cNvSpPr>
          <p:nvPr userDrawn="1"/>
        </p:nvSpPr>
        <p:spPr bwMode="auto">
          <a:xfrm>
            <a:off x="350836" y="6369641"/>
            <a:ext cx="5364164" cy="369332"/>
          </a:xfrm>
          <a:prstGeom prst="rect">
            <a:avLst/>
          </a:prstGeom>
          <a:noFill/>
          <a:ln w="9525">
            <a:noFill/>
            <a:miter lim="800000"/>
            <a:headEnd/>
            <a:tailEnd/>
          </a:ln>
          <a:effectLst/>
        </p:spPr>
        <p:txBody>
          <a:bodyPr wrap="square" lIns="0" rIns="0">
            <a:spAutoFit/>
          </a:bodyPr>
          <a:lstStyle/>
          <a:p>
            <a:pPr>
              <a:spcBef>
                <a:spcPct val="50000"/>
              </a:spcBef>
              <a:defRPr/>
            </a:pPr>
            <a:r>
              <a:rPr lang="en-GB" sz="600" dirty="0" smtClean="0">
                <a:solidFill>
                  <a:schemeClr val="accent1"/>
                </a:solidFill>
              </a:rPr>
              <a:t>© 2012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endParaRPr lang="en-GB" sz="600" dirty="0">
              <a:solidFill>
                <a:schemeClr val="accent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9" descr="IFRS 10 Cover"/>
          <p:cNvPicPr>
            <a:picLocks noChangeAspect="1" noChangeArrowheads="1"/>
          </p:cNvPicPr>
          <p:nvPr userDrawn="1"/>
        </p:nvPicPr>
        <p:blipFill>
          <a:blip r:embed="rId2" cstate="print"/>
          <a:srcRect t="35608" r="2257" b="19240"/>
          <a:stretch>
            <a:fillRect/>
          </a:stretch>
        </p:blipFill>
        <p:spPr bwMode="auto">
          <a:xfrm>
            <a:off x="0" y="0"/>
            <a:ext cx="9906000" cy="6858000"/>
          </a:xfrm>
          <a:prstGeom prst="rect">
            <a:avLst/>
          </a:prstGeom>
          <a:noFill/>
        </p:spPr>
      </p:pic>
      <p:pic>
        <p:nvPicPr>
          <p:cNvPr id="11" name="Picture 18" descr="PowerPoint-Graphics-3_A4"/>
          <p:cNvPicPr>
            <a:picLocks noChangeAspect="1" noChangeArrowheads="1"/>
          </p:cNvPicPr>
          <p:nvPr userDrawn="1"/>
        </p:nvPicPr>
        <p:blipFill>
          <a:blip r:embed="rId3" cstate="print"/>
          <a:srcRect/>
          <a:stretch>
            <a:fillRect/>
          </a:stretch>
        </p:blipFill>
        <p:spPr bwMode="auto">
          <a:xfrm>
            <a:off x="5" y="8"/>
            <a:ext cx="5240338" cy="5400675"/>
          </a:xfrm>
          <a:prstGeom prst="rect">
            <a:avLst/>
          </a:prstGeom>
          <a:noFill/>
          <a:ln w="9525">
            <a:noFill/>
            <a:miter lim="800000"/>
            <a:headEnd/>
            <a:tailEnd/>
          </a:ln>
        </p:spPr>
      </p:pic>
      <p:pic>
        <p:nvPicPr>
          <p:cNvPr id="12" name="Picture 20" descr="KPMG_white logo_cover 1_2_3"/>
          <p:cNvPicPr>
            <a:picLocks noChangeAspect="1" noChangeArrowheads="1"/>
          </p:cNvPicPr>
          <p:nvPr userDrawn="1"/>
        </p:nvPicPr>
        <p:blipFill>
          <a:blip r:embed="rId4" cstate="print"/>
          <a:srcRect/>
          <a:stretch>
            <a:fillRect/>
          </a:stretch>
        </p:blipFill>
        <p:spPr bwMode="auto">
          <a:xfrm>
            <a:off x="323851" y="434985"/>
            <a:ext cx="2159000" cy="739775"/>
          </a:xfrm>
          <a:prstGeom prst="rect">
            <a:avLst/>
          </a:prstGeom>
          <a:noFill/>
          <a:ln w="9525">
            <a:noFill/>
            <a:miter lim="800000"/>
            <a:headEnd/>
            <a:tailEnd/>
          </a:ln>
        </p:spPr>
      </p:pic>
      <p:sp>
        <p:nvSpPr>
          <p:cNvPr id="13" name="Rectangle 2"/>
          <p:cNvSpPr>
            <a:spLocks noGrp="1" noChangeArrowheads="1"/>
          </p:cNvSpPr>
          <p:nvPr>
            <p:ph type="ctrTitle"/>
          </p:nvPr>
        </p:nvSpPr>
        <p:spPr bwMode="white">
          <a:xfrm>
            <a:off x="323851" y="1412875"/>
            <a:ext cx="3836988" cy="2159000"/>
          </a:xfrm>
        </p:spPr>
        <p:txBody>
          <a:bodyPr anchor="t"/>
          <a:lstStyle>
            <a:lvl1pPr>
              <a:defRPr sz="3000"/>
            </a:lvl1pPr>
          </a:lstStyle>
          <a:p>
            <a:r>
              <a:rPr lang="en-US" smtClean="0"/>
              <a:t>Click to edit Master title style</a:t>
            </a:r>
            <a:endParaRPr lang="en-GB"/>
          </a:p>
        </p:txBody>
      </p:sp>
      <p:sp>
        <p:nvSpPr>
          <p:cNvPr id="15" name="Rectangle 3"/>
          <p:cNvSpPr>
            <a:spLocks noGrp="1" noChangeArrowheads="1"/>
          </p:cNvSpPr>
          <p:nvPr>
            <p:ph type="subTitle" idx="1"/>
          </p:nvPr>
        </p:nvSpPr>
        <p:spPr bwMode="white">
          <a:xfrm>
            <a:off x="323850" y="3781425"/>
            <a:ext cx="3419475" cy="1079500"/>
          </a:xfrm>
        </p:spPr>
        <p:txBody>
          <a:bodyPr/>
          <a:lstStyle>
            <a:lvl1pPr>
              <a:defRPr sz="1200" b="0">
                <a:solidFill>
                  <a:schemeClr val="bg1"/>
                </a:solidFill>
              </a:defRPr>
            </a:lvl1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14" name="Picture 13" descr="OFFICE LADY compressed.jpg"/>
          <p:cNvPicPr>
            <a:picLocks noChangeAspect="1"/>
          </p:cNvPicPr>
          <p:nvPr userDrawn="1"/>
        </p:nvPicPr>
        <p:blipFill>
          <a:blip r:embed="rId2" cstate="screen"/>
          <a:srcRect/>
          <a:stretch>
            <a:fillRect/>
          </a:stretch>
        </p:blipFill>
        <p:spPr bwMode="gray">
          <a:xfrm>
            <a:off x="0" y="0"/>
            <a:ext cx="9906000" cy="6858000"/>
          </a:xfrm>
          <a:prstGeom prst="rect">
            <a:avLst/>
          </a:prstGeom>
        </p:spPr>
      </p:pic>
      <p:sp>
        <p:nvSpPr>
          <p:cNvPr id="7" name="Freeform 12"/>
          <p:cNvSpPr>
            <a:spLocks noChangeAspect="1"/>
          </p:cNvSpPr>
          <p:nvPr userDrawn="1"/>
        </p:nvSpPr>
        <p:spPr bwMode="gray">
          <a:xfrm>
            <a:off x="6" y="8"/>
            <a:ext cx="523848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0" tIns="0" rIns="0" bIns="0"/>
          <a:lstStyle/>
          <a:p>
            <a:pPr>
              <a:spcBef>
                <a:spcPct val="50000"/>
              </a:spcBef>
              <a:defRPr/>
            </a:pPr>
            <a:endParaRPr lang="en-GB" dirty="0">
              <a:solidFill>
                <a:srgbClr val="000000"/>
              </a:solidFill>
              <a:latin typeface="Arial"/>
              <a:cs typeface="+mn-cs"/>
            </a:endParaRPr>
          </a:p>
        </p:txBody>
      </p:sp>
      <p:sp>
        <p:nvSpPr>
          <p:cNvPr id="2" name="Title 1"/>
          <p:cNvSpPr>
            <a:spLocks noGrp="1"/>
          </p:cNvSpPr>
          <p:nvPr>
            <p:ph type="ctrTitle"/>
          </p:nvPr>
        </p:nvSpPr>
        <p:spPr bwMode="gray">
          <a:xfrm>
            <a:off x="350489" y="1556792"/>
            <a:ext cx="3744416"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dirty="0" smtClean="0"/>
              <a:t>Click to edit Master title style</a:t>
            </a:r>
            <a:endParaRPr lang="en-GB" noProof="0" dirty="0"/>
          </a:p>
        </p:txBody>
      </p:sp>
      <p:sp>
        <p:nvSpPr>
          <p:cNvPr id="3" name="Subtitle 2"/>
          <p:cNvSpPr>
            <a:spLocks noGrp="1"/>
          </p:cNvSpPr>
          <p:nvPr>
            <p:ph type="subTitle" idx="1"/>
          </p:nvPr>
        </p:nvSpPr>
        <p:spPr bwMode="gray">
          <a:xfrm>
            <a:off x="350489" y="3789040"/>
            <a:ext cx="3276364" cy="108012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0" indent="0" algn="l">
              <a:buNone/>
              <a:defRPr lang="en-GB" sz="1600" b="0" kern="1200" noProof="0" dirty="0">
                <a:solidFill>
                  <a:schemeClr val="bg1"/>
                </a:solidFill>
                <a:latin typeface="Arial"/>
                <a:ea typeface="+mn-ea"/>
                <a:cs typeface="Arial" pitchFamily="34"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dirty="0" smtClean="0"/>
              <a:t>Click to edit Master subtitle style</a:t>
            </a:r>
            <a:endParaRPr lang="en-GB" noProof="0" dirty="0"/>
          </a:p>
        </p:txBody>
      </p:sp>
      <p:grpSp>
        <p:nvGrpSpPr>
          <p:cNvPr id="4" name="Group 19"/>
          <p:cNvGrpSpPr>
            <a:grpSpLocks/>
          </p:cNvGrpSpPr>
          <p:nvPr userDrawn="1"/>
        </p:nvGrpSpPr>
        <p:grpSpPr bwMode="gray">
          <a:xfrm>
            <a:off x="139175" y="0"/>
            <a:ext cx="2963202" cy="1530350"/>
            <a:chOff x="68" y="0"/>
            <a:chExt cx="1723" cy="964"/>
          </a:xfrm>
        </p:grpSpPr>
        <p:sp>
          <p:nvSpPr>
            <p:cNvPr id="10"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fontAlgn="auto">
                <a:spcBef>
                  <a:spcPts val="0"/>
                </a:spcBef>
                <a:spcAft>
                  <a:spcPts val="0"/>
                </a:spcAft>
              </a:pPr>
              <a:endParaRPr lang="en-GB" dirty="0">
                <a:solidFill>
                  <a:srgbClr val="000000"/>
                </a:solidFill>
                <a:latin typeface="Arial"/>
                <a:cs typeface="+mn-cs"/>
              </a:endParaRPr>
            </a:p>
          </p:txBody>
        </p:sp>
        <p:sp>
          <p:nvSpPr>
            <p:cNvPr id="11"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fontAlgn="auto">
                <a:spcBef>
                  <a:spcPts val="0"/>
                </a:spcBef>
                <a:spcAft>
                  <a:spcPts val="0"/>
                </a:spcAft>
              </a:pPr>
              <a:endParaRPr lang="en-GB" dirty="0">
                <a:solidFill>
                  <a:srgbClr val="000000"/>
                </a:solidFill>
                <a:latin typeface="Arial"/>
                <a:cs typeface="+mn-cs"/>
              </a:endParaRPr>
            </a:p>
          </p:txBody>
        </p:sp>
      </p:grpSp>
      <p:sp>
        <p:nvSpPr>
          <p:cNvPr id="9" name="TextBox 8"/>
          <p:cNvSpPr txBox="1"/>
          <p:nvPr userDrawn="1"/>
        </p:nvSpPr>
        <p:spPr>
          <a:xfrm>
            <a:off x="340964" y="4869160"/>
            <a:ext cx="3510390" cy="184666"/>
          </a:xfrm>
          <a:prstGeom prst="rect">
            <a:avLst/>
          </a:prstGeom>
          <a:noFill/>
        </p:spPr>
        <p:txBody>
          <a:bodyPr wrap="square" lIns="0" tIns="0" rIns="0" bIns="0">
            <a:spAutoFit/>
          </a:bodyPr>
          <a:lstStyle/>
          <a:p>
            <a:pPr fontAlgn="auto">
              <a:spcBef>
                <a:spcPts val="0"/>
              </a:spcBef>
              <a:spcAft>
                <a:spcPts val="0"/>
              </a:spcAft>
              <a:defRPr/>
            </a:pPr>
            <a:r>
              <a:rPr lang="en-CA" sz="1200" cap="small" spc="40" dirty="0" smtClean="0">
                <a:solidFill>
                  <a:srgbClr val="FFFFFF"/>
                </a:solidFill>
                <a:latin typeface="Arial"/>
                <a:cs typeface="+mn-cs"/>
              </a:rPr>
              <a:t>KPMG International Standards Group</a:t>
            </a:r>
            <a:endParaRPr lang="en-CA" sz="1200" cap="small" spc="40" dirty="0">
              <a:solidFill>
                <a:srgbClr val="FFFFFF"/>
              </a:solidFill>
              <a:latin typeface="Arial"/>
              <a:cs typeface="+mn-cs"/>
            </a:endParaRPr>
          </a:p>
        </p:txBody>
      </p:sp>
      <p:sp>
        <p:nvSpPr>
          <p:cNvPr id="12" name="TextBox 11"/>
          <p:cNvSpPr txBox="1"/>
          <p:nvPr userDrawn="1"/>
        </p:nvSpPr>
        <p:spPr>
          <a:xfrm>
            <a:off x="340964" y="5156497"/>
            <a:ext cx="3510390" cy="184666"/>
          </a:xfrm>
          <a:prstGeom prst="rect">
            <a:avLst/>
          </a:prstGeom>
          <a:noFill/>
        </p:spPr>
        <p:txBody>
          <a:bodyPr wrap="square" lIns="0" tIns="0" rIns="0" bIns="0">
            <a:spAutoFit/>
          </a:bodyPr>
          <a:lstStyle/>
          <a:p>
            <a:pPr fontAlgn="auto">
              <a:spcBef>
                <a:spcPts val="0"/>
              </a:spcBef>
              <a:spcAft>
                <a:spcPts val="0"/>
              </a:spcAft>
              <a:defRPr/>
            </a:pPr>
            <a:r>
              <a:rPr lang="en-CA" sz="1200" cap="small" spc="40" dirty="0">
                <a:solidFill>
                  <a:srgbClr val="FFFFFF"/>
                </a:solidFill>
                <a:latin typeface="Arial"/>
                <a:cs typeface="+mn-cs"/>
              </a:rPr>
              <a:t>For Internal Use Only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TERNAL Title Slide">
    <p:spTree>
      <p:nvGrpSpPr>
        <p:cNvPr id="1" name=""/>
        <p:cNvGrpSpPr/>
        <p:nvPr/>
      </p:nvGrpSpPr>
      <p:grpSpPr>
        <a:xfrm>
          <a:off x="0" y="0"/>
          <a:ext cx="0" cy="0"/>
          <a:chOff x="0" y="0"/>
          <a:chExt cx="0" cy="0"/>
        </a:xfrm>
      </p:grpSpPr>
      <p:grpSp>
        <p:nvGrpSpPr>
          <p:cNvPr id="2" name="Group 19"/>
          <p:cNvGrpSpPr>
            <a:grpSpLocks/>
          </p:cNvGrpSpPr>
          <p:nvPr userDrawn="1"/>
        </p:nvGrpSpPr>
        <p:grpSpPr bwMode="gray">
          <a:xfrm>
            <a:off x="139175" y="0"/>
            <a:ext cx="2963202" cy="1530350"/>
            <a:chOff x="68" y="0"/>
            <a:chExt cx="1723" cy="964"/>
          </a:xfrm>
        </p:grpSpPr>
        <p:sp>
          <p:nvSpPr>
            <p:cNvPr id="16"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fontAlgn="auto">
                <a:spcBef>
                  <a:spcPts val="0"/>
                </a:spcBef>
                <a:spcAft>
                  <a:spcPts val="0"/>
                </a:spcAft>
              </a:pPr>
              <a:endParaRPr lang="en-GB" dirty="0">
                <a:solidFill>
                  <a:srgbClr val="000000"/>
                </a:solidFill>
                <a:latin typeface="Arial"/>
                <a:cs typeface="+mn-cs"/>
              </a:endParaRPr>
            </a:p>
          </p:txBody>
        </p:sp>
        <p:sp>
          <p:nvSpPr>
            <p:cNvPr id="17"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fontAlgn="auto">
                <a:spcBef>
                  <a:spcPts val="0"/>
                </a:spcBef>
                <a:spcAft>
                  <a:spcPts val="0"/>
                </a:spcAft>
              </a:pPr>
              <a:endParaRPr lang="en-GB" dirty="0">
                <a:solidFill>
                  <a:srgbClr val="000000"/>
                </a:solidFill>
                <a:latin typeface="Arial"/>
                <a:cs typeface="+mn-cs"/>
              </a:endParaRPr>
            </a:p>
          </p:txBody>
        </p:sp>
      </p:grpSp>
      <p:pic>
        <p:nvPicPr>
          <p:cNvPr id="12" name="Picture 6" descr="Cover-option-2_no-trans.png"/>
          <p:cNvPicPr>
            <a:picLocks noChangeAspect="1"/>
          </p:cNvPicPr>
          <p:nvPr userDrawn="1"/>
        </p:nvPicPr>
        <p:blipFill>
          <a:blip r:embed="rId2" cstate="print"/>
          <a:srcRect/>
          <a:stretch>
            <a:fillRect/>
          </a:stretch>
        </p:blipFill>
        <p:spPr bwMode="auto">
          <a:xfrm>
            <a:off x="0" y="0"/>
            <a:ext cx="9906000" cy="6858000"/>
          </a:xfrm>
          <a:prstGeom prst="rect">
            <a:avLst/>
          </a:prstGeom>
          <a:noFill/>
          <a:ln w="9525">
            <a:noFill/>
            <a:miter lim="800000"/>
            <a:headEnd/>
            <a:tailEnd/>
          </a:ln>
        </p:spPr>
      </p:pic>
      <p:pic>
        <p:nvPicPr>
          <p:cNvPr id="18" name="Picture 7" descr="KPMG_Plus_Strapline_White.emf"/>
          <p:cNvPicPr>
            <a:picLocks noChangeAspect="1"/>
          </p:cNvPicPr>
          <p:nvPr userDrawn="1"/>
        </p:nvPicPr>
        <p:blipFill>
          <a:blip r:embed="rId3" cstate="print"/>
          <a:srcRect/>
          <a:stretch>
            <a:fillRect/>
          </a:stretch>
        </p:blipFill>
        <p:spPr bwMode="auto">
          <a:xfrm>
            <a:off x="419205" y="434975"/>
            <a:ext cx="2533827" cy="742950"/>
          </a:xfrm>
          <a:prstGeom prst="rect">
            <a:avLst/>
          </a:prstGeom>
          <a:noFill/>
          <a:ln w="9525">
            <a:noFill/>
            <a:miter lim="800000"/>
            <a:headEnd/>
            <a:tailEnd/>
          </a:ln>
        </p:spPr>
      </p:pic>
      <p:sp>
        <p:nvSpPr>
          <p:cNvPr id="19" name="TextBox 18"/>
          <p:cNvSpPr txBox="1"/>
          <p:nvPr userDrawn="1"/>
        </p:nvSpPr>
        <p:spPr>
          <a:xfrm>
            <a:off x="3359716" y="5805500"/>
            <a:ext cx="6507836" cy="276225"/>
          </a:xfrm>
          <a:prstGeom prst="rect">
            <a:avLst/>
          </a:prstGeom>
          <a:noFill/>
        </p:spPr>
        <p:txBody>
          <a:bodyPr>
            <a:spAutoFit/>
          </a:bodyPr>
          <a:lstStyle/>
          <a:p>
            <a:pPr algn="r" fontAlgn="auto">
              <a:spcBef>
                <a:spcPts val="0"/>
              </a:spcBef>
              <a:spcAft>
                <a:spcPts val="0"/>
              </a:spcAft>
              <a:defRPr/>
            </a:pPr>
            <a:r>
              <a:rPr lang="en-CA" sz="1200" cap="small" spc="40" dirty="0" smtClean="0">
                <a:solidFill>
                  <a:srgbClr val="FFFFFF"/>
                </a:solidFill>
                <a:latin typeface="Arial"/>
                <a:cs typeface="+mn-cs"/>
              </a:rPr>
              <a:t>KPMG International Standards Group</a:t>
            </a:r>
            <a:endParaRPr lang="en-CA" sz="1200" cap="small" spc="40" dirty="0">
              <a:solidFill>
                <a:srgbClr val="FFFFFF"/>
              </a:solidFill>
              <a:latin typeface="Arial"/>
              <a:cs typeface="+mn-cs"/>
            </a:endParaRPr>
          </a:p>
        </p:txBody>
      </p:sp>
      <p:sp>
        <p:nvSpPr>
          <p:cNvPr id="21" name="TextBox 20"/>
          <p:cNvSpPr txBox="1"/>
          <p:nvPr userDrawn="1"/>
        </p:nvSpPr>
        <p:spPr>
          <a:xfrm>
            <a:off x="3359716" y="6092837"/>
            <a:ext cx="6507836" cy="277813"/>
          </a:xfrm>
          <a:prstGeom prst="rect">
            <a:avLst/>
          </a:prstGeom>
          <a:noFill/>
        </p:spPr>
        <p:txBody>
          <a:bodyPr>
            <a:spAutoFit/>
          </a:bodyPr>
          <a:lstStyle/>
          <a:p>
            <a:pPr algn="r" fontAlgn="auto">
              <a:spcBef>
                <a:spcPts val="0"/>
              </a:spcBef>
              <a:spcAft>
                <a:spcPts val="0"/>
              </a:spcAft>
              <a:defRPr/>
            </a:pPr>
            <a:r>
              <a:rPr lang="en-CA" sz="1200" cap="small" spc="40" dirty="0">
                <a:solidFill>
                  <a:srgbClr val="FFFFFF"/>
                </a:solidFill>
                <a:latin typeface="Arial"/>
                <a:cs typeface="+mn-cs"/>
              </a:rPr>
              <a:t>For Internal Use Only</a:t>
            </a:r>
          </a:p>
        </p:txBody>
      </p:sp>
      <p:sp>
        <p:nvSpPr>
          <p:cNvPr id="23" name="Title 1"/>
          <p:cNvSpPr>
            <a:spLocks noGrp="1"/>
          </p:cNvSpPr>
          <p:nvPr>
            <p:ph type="ctrTitle"/>
          </p:nvPr>
        </p:nvSpPr>
        <p:spPr>
          <a:xfrm>
            <a:off x="3102608" y="2571744"/>
            <a:ext cx="6641541" cy="2357454"/>
          </a:xfrm>
        </p:spPr>
        <p:txBody>
          <a:bodyPr anchor="t"/>
          <a:lstStyle>
            <a:lvl1pPr algn="r">
              <a:lnSpc>
                <a:spcPts val="3240"/>
              </a:lnSpc>
              <a:defRPr sz="3200">
                <a:solidFill>
                  <a:schemeClr val="bg1"/>
                </a:solidFill>
              </a:defRPr>
            </a:lvl1pPr>
          </a:lstStyle>
          <a:p>
            <a:r>
              <a:rPr lang="en-US" dirty="0" smtClean="0"/>
              <a:t>Click to edit Master title style</a:t>
            </a:r>
            <a:endParaRPr lang="en-GB" dirty="0"/>
          </a:p>
        </p:txBody>
      </p:sp>
      <p:sp>
        <p:nvSpPr>
          <p:cNvPr id="24" name="Subtitle 2"/>
          <p:cNvSpPr>
            <a:spLocks noGrp="1"/>
          </p:cNvSpPr>
          <p:nvPr>
            <p:ph type="subTitle" idx="1"/>
          </p:nvPr>
        </p:nvSpPr>
        <p:spPr>
          <a:xfrm>
            <a:off x="3275667" y="3789040"/>
            <a:ext cx="6468475" cy="720080"/>
          </a:xfrm>
        </p:spPr>
        <p:txBody>
          <a:bodyPr bIns="0"/>
          <a:lstStyle>
            <a:lvl1pPr marL="0" indent="0" algn="r">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25" name="Text Placeholder 13"/>
          <p:cNvSpPr>
            <a:spLocks noGrp="1"/>
          </p:cNvSpPr>
          <p:nvPr>
            <p:ph type="body" sz="quarter" idx="13"/>
          </p:nvPr>
        </p:nvSpPr>
        <p:spPr>
          <a:xfrm>
            <a:off x="6025385" y="5012865"/>
            <a:ext cx="3718763" cy="360363"/>
          </a:xfrm>
        </p:spPr>
        <p:txBody>
          <a:bodyPr/>
          <a:lstStyle>
            <a:lvl1pPr algn="r">
              <a:defRPr lang="en-US" sz="1600" b="0" dirty="0" smtClean="0">
                <a:solidFill>
                  <a:schemeClr val="bg1"/>
                </a:solidFill>
                <a:latin typeface="+mn-lt"/>
                <a:ea typeface="+mn-ea"/>
                <a:cs typeface="+mn-cs"/>
              </a:defRPr>
            </a:lvl1pPr>
            <a:lvl2pPr>
              <a:defRPr lang="en-US" sz="1800" b="0" dirty="0" smtClean="0">
                <a:solidFill>
                  <a:schemeClr val="bg1"/>
                </a:solidFill>
                <a:latin typeface="+mn-lt"/>
                <a:ea typeface="+mn-ea"/>
                <a:cs typeface="+mn-cs"/>
              </a:defRPr>
            </a:lvl2pPr>
            <a:lvl3pPr>
              <a:defRPr lang="en-US" sz="1800" b="0" dirty="0" smtClean="0">
                <a:solidFill>
                  <a:schemeClr val="bg1"/>
                </a:solidFill>
                <a:latin typeface="+mn-lt"/>
                <a:ea typeface="+mn-ea"/>
                <a:cs typeface="+mn-cs"/>
              </a:defRPr>
            </a:lvl3pPr>
            <a:lvl4pPr>
              <a:defRPr lang="en-US" sz="1800" b="0" dirty="0" smtClean="0">
                <a:solidFill>
                  <a:schemeClr val="bg1"/>
                </a:solidFill>
                <a:latin typeface="+mn-lt"/>
                <a:ea typeface="+mn-ea"/>
                <a:cs typeface="+mn-cs"/>
              </a:defRPr>
            </a:lvl4pPr>
            <a:lvl5pPr>
              <a:defRPr lang="en-CA" sz="1800" b="0" dirty="0" smtClean="0">
                <a:solidFill>
                  <a:schemeClr val="bg1"/>
                </a:solidFill>
                <a:latin typeface="+mn-lt"/>
                <a:ea typeface="+mn-ea"/>
                <a:cs typeface="+mn-cs"/>
              </a:defRPr>
            </a:lvl5pPr>
          </a:lstStyle>
          <a:p>
            <a:pPr lvl="0"/>
            <a:r>
              <a:rPr lang="en-US" dirty="0" smtClean="0"/>
              <a:t>Click to edit Master text styles</a:t>
            </a:r>
            <a:endParaRPr lang="en-CA" dirty="0"/>
          </a:p>
        </p:txBody>
      </p:sp>
      <p:sp>
        <p:nvSpPr>
          <p:cNvPr id="26" name="Text Placeholder 13"/>
          <p:cNvSpPr>
            <a:spLocks noGrp="1"/>
          </p:cNvSpPr>
          <p:nvPr>
            <p:ph type="body" sz="quarter" idx="14"/>
          </p:nvPr>
        </p:nvSpPr>
        <p:spPr>
          <a:xfrm>
            <a:off x="6025385" y="5373228"/>
            <a:ext cx="3718763" cy="360363"/>
          </a:xfrm>
        </p:spPr>
        <p:txBody>
          <a:bodyPr/>
          <a:lstStyle>
            <a:lvl1pPr algn="r">
              <a:defRPr lang="en-US" sz="1100" b="0" dirty="0" smtClean="0">
                <a:solidFill>
                  <a:schemeClr val="bg1"/>
                </a:solidFill>
                <a:latin typeface="+mn-lt"/>
                <a:ea typeface="+mn-ea"/>
                <a:cs typeface="+mn-cs"/>
              </a:defRPr>
            </a:lvl1pPr>
            <a:lvl2pPr>
              <a:defRPr lang="en-US" sz="1800" b="0" dirty="0" smtClean="0">
                <a:solidFill>
                  <a:schemeClr val="bg1"/>
                </a:solidFill>
                <a:latin typeface="+mn-lt"/>
                <a:ea typeface="+mn-ea"/>
                <a:cs typeface="+mn-cs"/>
              </a:defRPr>
            </a:lvl2pPr>
            <a:lvl3pPr>
              <a:defRPr lang="en-US" sz="1800" b="0" dirty="0" smtClean="0">
                <a:solidFill>
                  <a:schemeClr val="bg1"/>
                </a:solidFill>
                <a:latin typeface="+mn-lt"/>
                <a:ea typeface="+mn-ea"/>
                <a:cs typeface="+mn-cs"/>
              </a:defRPr>
            </a:lvl3pPr>
            <a:lvl4pPr>
              <a:defRPr lang="en-US" sz="1800" b="0" dirty="0" smtClean="0">
                <a:solidFill>
                  <a:schemeClr val="bg1"/>
                </a:solidFill>
                <a:latin typeface="+mn-lt"/>
                <a:ea typeface="+mn-ea"/>
                <a:cs typeface="+mn-cs"/>
              </a:defRPr>
            </a:lvl4pPr>
            <a:lvl5pPr>
              <a:defRPr lang="en-CA" sz="1800" b="0" dirty="0" smtClean="0">
                <a:solidFill>
                  <a:schemeClr val="bg1"/>
                </a:solidFill>
                <a:latin typeface="+mn-lt"/>
                <a:ea typeface="+mn-ea"/>
                <a:cs typeface="+mn-cs"/>
              </a:defRPr>
            </a:lvl5pPr>
          </a:lstStyle>
          <a:p>
            <a:pPr lvl="0"/>
            <a:r>
              <a:rPr lang="en-US" dirty="0" smtClean="0"/>
              <a:t>Click to edit Master text styles</a:t>
            </a:r>
            <a:endParaRPr lang="en-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5" name="Picture 10" descr="Contents_trans.png"/>
          <p:cNvPicPr>
            <a:picLocks noChangeAspect="1"/>
          </p:cNvPicPr>
          <p:nvPr userDrawn="1"/>
        </p:nvPicPr>
        <p:blipFill>
          <a:blip r:embed="rId2" cstate="print"/>
          <a:srcRect/>
          <a:stretch>
            <a:fillRect/>
          </a:stretch>
        </p:blipFill>
        <p:spPr bwMode="auto">
          <a:xfrm>
            <a:off x="0" y="0"/>
            <a:ext cx="7207250" cy="6858000"/>
          </a:xfrm>
          <a:prstGeom prst="rect">
            <a:avLst/>
          </a:prstGeom>
          <a:noFill/>
          <a:ln w="9525">
            <a:noFill/>
            <a:miter lim="800000"/>
            <a:headEnd/>
            <a:tailEnd/>
          </a:ln>
        </p:spPr>
      </p:pic>
      <p:sp>
        <p:nvSpPr>
          <p:cNvPr id="7" name="Text Placeholder 6"/>
          <p:cNvSpPr>
            <a:spLocks noGrp="1"/>
          </p:cNvSpPr>
          <p:nvPr>
            <p:ph type="body" sz="quarter" idx="10"/>
          </p:nvPr>
        </p:nvSpPr>
        <p:spPr>
          <a:xfrm>
            <a:off x="194337" y="1125539"/>
            <a:ext cx="5069946" cy="4967287"/>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194471" y="171065"/>
            <a:ext cx="4835920" cy="461665"/>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fontAlgn="auto">
              <a:spcAft>
                <a:spcPts val="0"/>
              </a:spcAft>
            </a:pPr>
            <a:r>
              <a:rPr lang="en-GB" sz="3000" b="1" dirty="0" smtClean="0">
                <a:solidFill>
                  <a:srgbClr val="FFFFFF"/>
                </a:solidFill>
                <a:latin typeface="Arial"/>
                <a:cs typeface="Arial" pitchFamily="34" charset="0"/>
              </a:rPr>
              <a:t>Agenda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7014839"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Arial"/>
              <a:cs typeface="+mn-cs"/>
            </a:endParaRPr>
          </a:p>
        </p:txBody>
      </p:sp>
      <p:sp>
        <p:nvSpPr>
          <p:cNvPr id="8" name="Title 7"/>
          <p:cNvSpPr>
            <a:spLocks noGrp="1"/>
          </p:cNvSpPr>
          <p:nvPr>
            <p:ph type="title"/>
          </p:nvPr>
        </p:nvSpPr>
        <p:spPr bwMode="gray">
          <a:xfrm>
            <a:off x="350491" y="1340768"/>
            <a:ext cx="5538615"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2" name="Text Placeholder 11"/>
          <p:cNvSpPr>
            <a:spLocks noGrp="1"/>
          </p:cNvSpPr>
          <p:nvPr>
            <p:ph type="body" sz="quarter" idx="10"/>
          </p:nvPr>
        </p:nvSpPr>
        <p:spPr bwMode="gray">
          <a:xfrm>
            <a:off x="350489" y="3645025"/>
            <a:ext cx="5148572"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20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GB" dirty="0"/>
          </a:p>
        </p:txBody>
      </p:sp>
      <p:sp>
        <p:nvSpPr>
          <p:cNvPr id="4" name="Footer Placeholder 3"/>
          <p:cNvSpPr>
            <a:spLocks noGrp="1"/>
          </p:cNvSpPr>
          <p:nvPr>
            <p:ph type="ftr" sz="quarter" idx="10"/>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Rectangle 15"/>
          <p:cNvSpPr/>
          <p:nvPr userDrawn="1"/>
        </p:nvSpPr>
        <p:spPr bwMode="ltGray">
          <a:xfrm>
            <a:off x="322186" y="1275650"/>
            <a:ext cx="117000" cy="3960000"/>
          </a:xfrm>
          <a:prstGeom prst="rect">
            <a:avLst/>
          </a:prstGeom>
          <a:solidFill>
            <a:srgbClr val="E3A780"/>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00338D"/>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664216" y="1125537"/>
            <a:ext cx="2728610" cy="720000"/>
          </a:xfrm>
          <a:noFill/>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3"/>
          <p:cNvSpPr>
            <a:spLocks noGrp="1"/>
          </p:cNvSpPr>
          <p:nvPr>
            <p:ph type="body" sz="quarter" idx="11"/>
          </p:nvPr>
        </p:nvSpPr>
        <p:spPr>
          <a:xfrm>
            <a:off x="663657" y="2445420"/>
            <a:ext cx="2728610" cy="720000"/>
          </a:xfrm>
          <a:noFill/>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3"/>
          <p:cNvSpPr>
            <a:spLocks noGrp="1"/>
          </p:cNvSpPr>
          <p:nvPr>
            <p:ph type="body" sz="quarter" idx="12"/>
          </p:nvPr>
        </p:nvSpPr>
        <p:spPr>
          <a:xfrm>
            <a:off x="663087" y="3765302"/>
            <a:ext cx="2728610" cy="720000"/>
          </a:xfrm>
          <a:noFill/>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3"/>
          <p:cNvSpPr>
            <a:spLocks noGrp="1"/>
          </p:cNvSpPr>
          <p:nvPr>
            <p:ph type="body" sz="quarter" idx="13"/>
          </p:nvPr>
        </p:nvSpPr>
        <p:spPr>
          <a:xfrm>
            <a:off x="662526" y="5085184"/>
            <a:ext cx="2728610" cy="720000"/>
          </a:xfrm>
          <a:noFill/>
        </p:spPr>
        <p:txBody>
          <a:bodyPr>
            <a:noAutofit/>
          </a:bodyPr>
          <a:lstStyle>
            <a:lvl1pPr>
              <a:defRPr sz="1600"/>
            </a:lvl1pPr>
            <a:lvl2pPr>
              <a:defRPr sz="1600"/>
            </a:lvl2pPr>
            <a:lvl3pPr>
              <a:defRPr sz="1600"/>
            </a:lvl3pPr>
            <a:lvl4pPr>
              <a:buNone/>
              <a:defRPr sz="1600"/>
            </a:lvl4pPr>
            <a:lvl5pPr>
              <a:buNone/>
              <a:defRPr sz="16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8"/>
          <p:cNvSpPr>
            <a:spLocks noGrp="1"/>
          </p:cNvSpPr>
          <p:nvPr>
            <p:ph type="body" sz="quarter" idx="14"/>
          </p:nvPr>
        </p:nvSpPr>
        <p:spPr>
          <a:xfrm flipH="1">
            <a:off x="3548849" y="1125538"/>
            <a:ext cx="6085429" cy="2374900"/>
          </a:xfrm>
          <a:prstGeom prst="round2DiagRect">
            <a:avLst/>
          </a:prstGeom>
          <a:solidFill>
            <a:schemeClr val="accent5">
              <a:lumMod val="20000"/>
              <a:lumOff val="80000"/>
            </a:schemeClr>
          </a:solidFill>
          <a:effectLst>
            <a:outerShdw blurRad="50800" dist="38100" dir="2700000" algn="tl" rotWithShape="0">
              <a:prstClr val="black">
                <a:alpha val="40000"/>
              </a:prstClr>
            </a:outerShdw>
          </a:effectLst>
        </p:spPr>
        <p:txBody>
          <a:bodyPr/>
          <a:lstStyle>
            <a:lvl1pPr>
              <a:defRPr>
                <a:solidFill>
                  <a:srgbClr val="C84E00"/>
                </a:solidFill>
              </a:defRPr>
            </a:lvl1pPr>
            <a:lvl2pPr>
              <a:defRPr>
                <a:solidFill>
                  <a:srgbClr val="C84E00"/>
                </a:solidFill>
              </a:defRPr>
            </a:lvl2pPr>
            <a:lvl3pPr>
              <a:defRPr>
                <a:solidFill>
                  <a:srgbClr val="C84E00"/>
                </a:solidFill>
              </a:defRPr>
            </a:lvl3pPr>
            <a:lvl4pPr>
              <a:defRPr>
                <a:solidFill>
                  <a:srgbClr val="C84E00"/>
                </a:solidFill>
              </a:defRPr>
            </a:lvl4pPr>
            <a:lvl5pPr>
              <a:defRPr>
                <a:solidFill>
                  <a:srgbClr val="C84E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5"/>
          </p:nvPr>
        </p:nvSpPr>
        <p:spPr>
          <a:xfrm flipH="1">
            <a:off x="3548849" y="3716349"/>
            <a:ext cx="6085429" cy="2376487"/>
          </a:xfrm>
          <a:prstGeom prst="round2DiagRect">
            <a:avLst/>
          </a:prstGeom>
          <a:solidFill>
            <a:schemeClr val="accent5">
              <a:lumMod val="20000"/>
              <a:lumOff val="80000"/>
            </a:schemeClr>
          </a:solidFill>
          <a:effectLst>
            <a:outerShdw blurRad="50800" dist="38100" dir="2700000" algn="tl" rotWithShape="0">
              <a:prstClr val="black">
                <a:alpha val="40000"/>
              </a:prstClr>
            </a:outerShdw>
          </a:effectLst>
        </p:spPr>
        <p:txBody>
          <a:bodyPr/>
          <a:lstStyle>
            <a:lvl1pPr>
              <a:defRPr>
                <a:solidFill>
                  <a:srgbClr val="C84E00"/>
                </a:solidFill>
              </a:defRPr>
            </a:lvl1pPr>
            <a:lvl2pPr>
              <a:defRPr>
                <a:solidFill>
                  <a:srgbClr val="C84E00"/>
                </a:solidFill>
              </a:defRPr>
            </a:lvl2pPr>
            <a:lvl3pPr>
              <a:defRPr>
                <a:solidFill>
                  <a:srgbClr val="C84E00"/>
                </a:solidFill>
              </a:defRPr>
            </a:lvl3pPr>
            <a:lvl4pPr>
              <a:defRPr>
                <a:solidFill>
                  <a:srgbClr val="C84E00"/>
                </a:solidFill>
              </a:defRPr>
            </a:lvl4pPr>
            <a:lvl5pPr>
              <a:defRPr>
                <a:solidFill>
                  <a:srgbClr val="C84E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Flowchart: Decision 11"/>
          <p:cNvSpPr/>
          <p:nvPr userDrawn="1"/>
        </p:nvSpPr>
        <p:spPr bwMode="ltGray">
          <a:xfrm>
            <a:off x="194471" y="1125538"/>
            <a:ext cx="390000" cy="360000"/>
          </a:xfrm>
          <a:prstGeom prst="flowChartDecision">
            <a:avLst/>
          </a:prstGeom>
          <a:gradFill>
            <a:gsLst>
              <a:gs pos="0">
                <a:schemeClr val="accent1">
                  <a:tint val="66000"/>
                  <a:satMod val="160000"/>
                </a:schemeClr>
              </a:gs>
              <a:gs pos="50000">
                <a:srgbClr val="D67A40"/>
              </a:gs>
              <a:gs pos="100000">
                <a:srgbClr val="C84E00"/>
              </a:gs>
            </a:gsLst>
            <a:lin ang="5400000" scaled="0"/>
          </a:gra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00338D"/>
              </a:solidFill>
              <a:cs typeface="Arial" pitchFamily="34" charset="0"/>
            </a:endParaRPr>
          </a:p>
        </p:txBody>
      </p:sp>
      <p:sp>
        <p:nvSpPr>
          <p:cNvPr id="13" name="Flowchart: Decision 12"/>
          <p:cNvSpPr/>
          <p:nvPr userDrawn="1"/>
        </p:nvSpPr>
        <p:spPr bwMode="ltGray">
          <a:xfrm>
            <a:off x="194471" y="2445420"/>
            <a:ext cx="390000" cy="360000"/>
          </a:xfrm>
          <a:prstGeom prst="flowChartDecision">
            <a:avLst/>
          </a:prstGeom>
          <a:gradFill>
            <a:gsLst>
              <a:gs pos="0">
                <a:schemeClr val="accent1">
                  <a:tint val="66000"/>
                  <a:satMod val="160000"/>
                </a:schemeClr>
              </a:gs>
              <a:gs pos="50000">
                <a:srgbClr val="D67A40"/>
              </a:gs>
              <a:gs pos="100000">
                <a:srgbClr val="C84E00"/>
              </a:gs>
            </a:gsLst>
            <a:lin ang="5400000" scaled="0"/>
          </a:gra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00338D"/>
              </a:solidFill>
              <a:cs typeface="Arial" pitchFamily="34" charset="0"/>
            </a:endParaRPr>
          </a:p>
        </p:txBody>
      </p:sp>
      <p:sp>
        <p:nvSpPr>
          <p:cNvPr id="14" name="Flowchart: Decision 13"/>
          <p:cNvSpPr/>
          <p:nvPr userDrawn="1"/>
        </p:nvSpPr>
        <p:spPr bwMode="ltGray">
          <a:xfrm>
            <a:off x="194471" y="3765302"/>
            <a:ext cx="390000" cy="360000"/>
          </a:xfrm>
          <a:prstGeom prst="flowChartDecision">
            <a:avLst/>
          </a:prstGeom>
          <a:gradFill>
            <a:gsLst>
              <a:gs pos="0">
                <a:schemeClr val="accent1">
                  <a:tint val="66000"/>
                  <a:satMod val="160000"/>
                </a:schemeClr>
              </a:gs>
              <a:gs pos="50000">
                <a:srgbClr val="D67A40"/>
              </a:gs>
              <a:gs pos="100000">
                <a:srgbClr val="C84E00"/>
              </a:gs>
            </a:gsLst>
            <a:lin ang="5400000" scaled="0"/>
          </a:gra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00338D"/>
              </a:solidFill>
              <a:cs typeface="Arial" pitchFamily="34" charset="0"/>
            </a:endParaRPr>
          </a:p>
        </p:txBody>
      </p:sp>
      <p:sp>
        <p:nvSpPr>
          <p:cNvPr id="15" name="Flowchart: Decision 14"/>
          <p:cNvSpPr/>
          <p:nvPr userDrawn="1"/>
        </p:nvSpPr>
        <p:spPr bwMode="ltGray">
          <a:xfrm>
            <a:off x="194471" y="5085184"/>
            <a:ext cx="390000" cy="360000"/>
          </a:xfrm>
          <a:prstGeom prst="flowChartDecision">
            <a:avLst/>
          </a:prstGeom>
          <a:gradFill>
            <a:gsLst>
              <a:gs pos="0">
                <a:schemeClr val="accent1">
                  <a:tint val="66000"/>
                  <a:satMod val="160000"/>
                </a:schemeClr>
              </a:gs>
              <a:gs pos="50000">
                <a:srgbClr val="D67A40"/>
              </a:gs>
              <a:gs pos="100000">
                <a:srgbClr val="C84E00"/>
              </a:gs>
            </a:gsLst>
            <a:lin ang="5400000" scaled="0"/>
          </a:gra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00338D"/>
              </a:solidFill>
              <a:cs typeface="Arial" pitchFamily="34" charset="0"/>
            </a:endParaRPr>
          </a:p>
        </p:txBody>
      </p:sp>
      <p:sp>
        <p:nvSpPr>
          <p:cNvPr id="17" name="Text Placeholder 3"/>
          <p:cNvSpPr>
            <a:spLocks noGrp="1"/>
          </p:cNvSpPr>
          <p:nvPr>
            <p:ph type="body" sz="quarter" idx="16"/>
          </p:nvPr>
        </p:nvSpPr>
        <p:spPr>
          <a:xfrm>
            <a:off x="662526" y="1844824"/>
            <a:ext cx="2728610" cy="720000"/>
          </a:xfrm>
          <a:noFill/>
        </p:spPr>
        <p:txBody>
          <a:bodyPr>
            <a:noAutofit/>
          </a:bodyPr>
          <a:lstStyle>
            <a:lvl1pPr>
              <a:defRPr sz="1600">
                <a:solidFill>
                  <a:schemeClr val="accent5"/>
                </a:solidFill>
              </a:defRPr>
            </a:lvl1pPr>
            <a:lvl2pPr>
              <a:defRPr sz="1600">
                <a:solidFill>
                  <a:schemeClr val="accent5"/>
                </a:solidFill>
              </a:defRPr>
            </a:lvl2pPr>
            <a:lvl3pPr>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Footer Placeholder 17"/>
          <p:cNvSpPr>
            <a:spLocks noGrp="1"/>
          </p:cNvSpPr>
          <p:nvPr>
            <p:ph type="ftr" sz="quarter" idx="17"/>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194471" y="1125538"/>
            <a:ext cx="4605900" cy="2374900"/>
          </a:xfrm>
          <a:solidFill>
            <a:schemeClr val="accent5">
              <a:lumMod val="20000"/>
              <a:lumOff val="80000"/>
            </a:schemeClr>
          </a:solidFill>
          <a:effectLst>
            <a:outerShdw blurRad="50800" dist="38100" dir="2700000" algn="tl" rotWithShape="0">
              <a:prstClr val="black">
                <a:alpha val="40000"/>
              </a:prstClr>
            </a:outerShdw>
          </a:effectLst>
        </p:spPr>
        <p:txBody>
          <a:bodyPr/>
          <a:lstStyle>
            <a:lvl1pPr>
              <a:defRPr>
                <a:solidFill>
                  <a:srgbClr val="C84E00"/>
                </a:solidFill>
              </a:defRPr>
            </a:lvl1pPr>
            <a:lvl2pPr>
              <a:defRPr>
                <a:solidFill>
                  <a:srgbClr val="C84E00"/>
                </a:solidFill>
              </a:defRPr>
            </a:lvl2pPr>
            <a:lvl3pPr>
              <a:defRPr>
                <a:solidFill>
                  <a:srgbClr val="C84E00"/>
                </a:solidFill>
              </a:defRPr>
            </a:lvl3pPr>
            <a:lvl4pPr>
              <a:defRPr>
                <a:solidFill>
                  <a:srgbClr val="C84E00"/>
                </a:solidFill>
              </a:defRPr>
            </a:lvl4pPr>
            <a:lvl5pPr>
              <a:defRPr>
                <a:solidFill>
                  <a:srgbClr val="C84E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1"/>
          </p:nvPr>
        </p:nvSpPr>
        <p:spPr>
          <a:xfrm>
            <a:off x="350494" y="4076349"/>
            <a:ext cx="4449883" cy="2016487"/>
          </a:xfrm>
          <a:noFill/>
          <a:effectLst/>
        </p:spPr>
        <p:txBody>
          <a:bodyPr/>
          <a:lstStyle>
            <a:lvl1pPr>
              <a:defRPr>
                <a:solidFill>
                  <a:srgbClr val="C84E00"/>
                </a:solidFill>
              </a:defRPr>
            </a:lvl1pPr>
            <a:lvl2pPr>
              <a:defRPr>
                <a:solidFill>
                  <a:srgbClr val="C84E00"/>
                </a:solidFill>
              </a:defRPr>
            </a:lvl2pPr>
            <a:lvl3pPr>
              <a:defRPr>
                <a:solidFill>
                  <a:srgbClr val="C84E00"/>
                </a:solidFill>
              </a:defRPr>
            </a:lvl3pPr>
            <a:lvl4pPr>
              <a:defRPr>
                <a:solidFill>
                  <a:srgbClr val="C84E00"/>
                </a:solidFill>
              </a:defRPr>
            </a:lvl4pPr>
            <a:lvl5pPr>
              <a:defRPr>
                <a:solidFill>
                  <a:srgbClr val="C84E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3"/>
          </p:nvPr>
        </p:nvSpPr>
        <p:spPr>
          <a:xfrm>
            <a:off x="5030397" y="3716349"/>
            <a:ext cx="4603882" cy="2376487"/>
          </a:xfrm>
          <a:solidFill>
            <a:schemeClr val="accent5">
              <a:lumMod val="20000"/>
              <a:lumOff val="80000"/>
            </a:schemeClr>
          </a:solidFill>
          <a:effectLst>
            <a:outerShdw blurRad="50800" dist="38100" dir="2700000" algn="tl" rotWithShape="0">
              <a:prstClr val="black">
                <a:alpha val="40000"/>
              </a:prstClr>
            </a:outerShdw>
          </a:effectLst>
        </p:spPr>
        <p:txBody>
          <a:bodyPr/>
          <a:lstStyle>
            <a:lvl1pPr>
              <a:defRPr>
                <a:solidFill>
                  <a:srgbClr val="C84E00"/>
                </a:solidFill>
              </a:defRPr>
            </a:lvl1pPr>
            <a:lvl2pPr>
              <a:defRPr>
                <a:solidFill>
                  <a:srgbClr val="C84E00"/>
                </a:solidFill>
              </a:defRPr>
            </a:lvl2pPr>
            <a:lvl3pPr>
              <a:defRPr>
                <a:solidFill>
                  <a:srgbClr val="C84E00"/>
                </a:solidFill>
              </a:defRPr>
            </a:lvl3pPr>
            <a:lvl4pPr>
              <a:defRPr>
                <a:solidFill>
                  <a:srgbClr val="C84E00"/>
                </a:solidFill>
              </a:defRPr>
            </a:lvl4pPr>
            <a:lvl5pPr>
              <a:defRPr>
                <a:solidFill>
                  <a:srgbClr val="C84E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able Placeholder 11"/>
          <p:cNvSpPr>
            <a:spLocks noGrp="1"/>
          </p:cNvSpPr>
          <p:nvPr>
            <p:ph type="tbl" sz="quarter" idx="14"/>
          </p:nvPr>
        </p:nvSpPr>
        <p:spPr>
          <a:xfrm>
            <a:off x="5030397" y="1125538"/>
            <a:ext cx="4603882" cy="2374900"/>
          </a:xfrm>
        </p:spPr>
        <p:txBody>
          <a:bodyPr/>
          <a:lstStyle/>
          <a:p>
            <a:endParaRPr lang="en-GB" dirty="0"/>
          </a:p>
        </p:txBody>
      </p:sp>
      <p:sp>
        <p:nvSpPr>
          <p:cNvPr id="8" name="Text Placeholder 7"/>
          <p:cNvSpPr>
            <a:spLocks noGrp="1"/>
          </p:cNvSpPr>
          <p:nvPr>
            <p:ph type="body" sz="quarter" idx="15"/>
          </p:nvPr>
        </p:nvSpPr>
        <p:spPr>
          <a:xfrm>
            <a:off x="194338" y="3716338"/>
            <a:ext cx="3822559" cy="360000"/>
          </a:xfrm>
          <a:prstGeom prst="parallelogram">
            <a:avLst/>
          </a:prstGeom>
          <a:solidFill>
            <a:schemeClr val="accent5"/>
          </a:solidFill>
        </p:spPr>
        <p:txBody>
          <a:bodyPr anchor="ctr"/>
          <a:lstStyle>
            <a:lvl1pPr>
              <a:defRPr>
                <a:solidFill>
                  <a:schemeClr val="bg1"/>
                </a:solidFill>
              </a:defRPr>
            </a:lvl1pPr>
            <a:lvl2pP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9" name="Footer Placeholder 8"/>
          <p:cNvSpPr>
            <a:spLocks noGrp="1"/>
          </p:cNvSpPr>
          <p:nvPr>
            <p:ph type="ftr" sz="quarter" idx="16"/>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2 with Logo">
    <p:spTree>
      <p:nvGrpSpPr>
        <p:cNvPr id="1" name=""/>
        <p:cNvGrpSpPr/>
        <p:nvPr/>
      </p:nvGrpSpPr>
      <p:grpSpPr>
        <a:xfrm>
          <a:off x="0" y="0"/>
          <a:ext cx="0" cy="0"/>
          <a:chOff x="0" y="0"/>
          <a:chExt cx="0" cy="0"/>
        </a:xfrm>
      </p:grpSpPr>
      <p:pic>
        <p:nvPicPr>
          <p:cNvPr id="8" name="Picture 7" descr="Contents_trans.png"/>
          <p:cNvPicPr>
            <a:picLocks noChangeAspect="1"/>
          </p:cNvPicPr>
          <p:nvPr userDrawn="1"/>
        </p:nvPicPr>
        <p:blipFill>
          <a:blip r:embed="rId2" cstate="print"/>
          <a:stretch>
            <a:fillRect/>
          </a:stretch>
        </p:blipFill>
        <p:spPr>
          <a:xfrm>
            <a:off x="0" y="0"/>
            <a:ext cx="5372148" cy="3212976"/>
          </a:xfrm>
          <a:prstGeom prst="rect">
            <a:avLst/>
          </a:prstGeom>
        </p:spPr>
      </p:pic>
      <p:sp>
        <p:nvSpPr>
          <p:cNvPr id="2" name="Title 1"/>
          <p:cNvSpPr>
            <a:spLocks noGrp="1"/>
          </p:cNvSpPr>
          <p:nvPr>
            <p:ph type="ctrTitle"/>
          </p:nvPr>
        </p:nvSpPr>
        <p:spPr bwMode="white">
          <a:xfrm>
            <a:off x="390000" y="1872048"/>
            <a:ext cx="3626896" cy="1268920"/>
          </a:xfrm>
          <a:prstGeom prst="rect">
            <a:avLst/>
          </a:prstGeom>
        </p:spPr>
        <p:txBody>
          <a:bodyPr anchor="t" anchorCtr="0">
            <a:noAutofit/>
          </a:bodyPr>
          <a:lstStyle>
            <a:lvl1pPr algn="l">
              <a:lnSpc>
                <a:spcPts val="3240"/>
              </a:lnSpc>
              <a:defRPr sz="3200">
                <a:solidFill>
                  <a:schemeClr val="bg1"/>
                </a:solidFill>
              </a:defRPr>
            </a:lvl1pPr>
          </a:lstStyle>
          <a:p>
            <a:r>
              <a:rPr lang="en-US" dirty="0" smtClean="0"/>
              <a:t>Click to edit Master title style</a:t>
            </a:r>
            <a:endParaRPr lang="en-GB" dirty="0"/>
          </a:p>
        </p:txBody>
      </p:sp>
      <p:pic>
        <p:nvPicPr>
          <p:cNvPr id="9" name="Picture 8" descr="KPMG_Plus_Strapline_White.emf"/>
          <p:cNvPicPr>
            <a:picLocks noChangeAspect="1"/>
          </p:cNvPicPr>
          <p:nvPr userDrawn="1"/>
        </p:nvPicPr>
        <p:blipFill>
          <a:blip r:embed="rId3" cstate="print"/>
          <a:stretch>
            <a:fillRect/>
          </a:stretch>
        </p:blipFill>
        <p:spPr>
          <a:xfrm>
            <a:off x="386100" y="435611"/>
            <a:ext cx="2340000" cy="742203"/>
          </a:xfrm>
          <a:prstGeom prst="rect">
            <a:avLst/>
          </a:prstGeom>
        </p:spPr>
      </p:pic>
      <p:sp>
        <p:nvSpPr>
          <p:cNvPr id="19" name="Slide Number Placeholder 18"/>
          <p:cNvSpPr>
            <a:spLocks noGrp="1"/>
          </p:cNvSpPr>
          <p:nvPr>
            <p:ph type="sldNum" sz="quarter" idx="10"/>
          </p:nvPr>
        </p:nvSpPr>
        <p:spPr/>
        <p:txBody>
          <a:bodyPr/>
          <a:lstStyle/>
          <a:p>
            <a:fld id="{3C987747-537D-40DC-B7FF-080F4234B714}" type="slidenum">
              <a:rPr lang="en-GB" smtClean="0"/>
              <a:pPr/>
              <a:t>‹nº›</a:t>
            </a:fld>
            <a:endParaRPr lang="en-GB" dirty="0"/>
          </a:p>
        </p:txBody>
      </p:sp>
      <p:sp>
        <p:nvSpPr>
          <p:cNvPr id="20" name="Footer Placeholder 19"/>
          <p:cNvSpPr>
            <a:spLocks noGrp="1"/>
          </p:cNvSpPr>
          <p:nvPr>
            <p:ph type="ftr" sz="quarter" idx="11"/>
          </p:nvPr>
        </p:nvSpPr>
        <p:spPr/>
        <p:txBody>
          <a:bodyPr/>
          <a:lstStyle/>
          <a:p>
            <a:r>
              <a:rPr lang="fr-FR" dirty="0" smtClean="0"/>
              <a:t>IFRS 10: Consolidated Financial Statements </a:t>
            </a:r>
          </a:p>
          <a:p>
            <a:r>
              <a:rPr lang="fr-FR" dirty="0" smtClean="0"/>
              <a:t>- Initial Considerations</a:t>
            </a:r>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6" name="Rectangle 15"/>
          <p:cNvSpPr/>
          <p:nvPr userDrawn="1"/>
        </p:nvSpPr>
        <p:spPr bwMode="ltGray">
          <a:xfrm>
            <a:off x="332349" y="1275650"/>
            <a:ext cx="39000" cy="3960000"/>
          </a:xfrm>
          <a:prstGeom prst="rect">
            <a:avLst/>
          </a:prstGeom>
          <a:solidFill>
            <a:srgbClr val="8099C6"/>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00338D"/>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664216" y="1125537"/>
            <a:ext cx="2728610" cy="720000"/>
          </a:xfrm>
          <a:noFill/>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3"/>
          <p:cNvSpPr>
            <a:spLocks noGrp="1"/>
          </p:cNvSpPr>
          <p:nvPr>
            <p:ph type="body" sz="quarter" idx="11"/>
          </p:nvPr>
        </p:nvSpPr>
        <p:spPr>
          <a:xfrm>
            <a:off x="663657" y="2445420"/>
            <a:ext cx="2728610" cy="720000"/>
          </a:xfrm>
          <a:noFill/>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3"/>
          <p:cNvSpPr>
            <a:spLocks noGrp="1"/>
          </p:cNvSpPr>
          <p:nvPr>
            <p:ph type="body" sz="quarter" idx="12"/>
          </p:nvPr>
        </p:nvSpPr>
        <p:spPr>
          <a:xfrm>
            <a:off x="663087" y="3765302"/>
            <a:ext cx="2728610" cy="720000"/>
          </a:xfrm>
          <a:noFill/>
        </p:spPr>
        <p:txBody>
          <a:bodyPr>
            <a:noAutofit/>
          </a:bodyPr>
          <a:lstStyle>
            <a:lvl1pPr>
              <a:defRPr sz="1600">
                <a:solidFill>
                  <a:srgbClr val="00338D"/>
                </a:solidFill>
              </a:defRPr>
            </a:lvl1pPr>
            <a:lvl2pPr>
              <a:defRPr sz="1600">
                <a:solidFill>
                  <a:srgbClr val="00338D"/>
                </a:solidFill>
              </a:defRPr>
            </a:lvl2pPr>
            <a:lvl3pPr>
              <a:defRPr sz="1600">
                <a:solidFill>
                  <a:srgbClr val="00338D"/>
                </a:solidFill>
              </a:defRPr>
            </a:lvl3pPr>
            <a:lvl4pPr>
              <a:defRPr sz="1600">
                <a:solidFill>
                  <a:srgbClr val="00338D"/>
                </a:solidFill>
              </a:defRPr>
            </a:lvl4pPr>
            <a:lvl5pPr>
              <a:defRPr sz="1600">
                <a:solidFill>
                  <a:srgbClr val="0033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3"/>
          <p:cNvSpPr>
            <a:spLocks noGrp="1"/>
          </p:cNvSpPr>
          <p:nvPr>
            <p:ph type="body" sz="quarter" idx="13"/>
          </p:nvPr>
        </p:nvSpPr>
        <p:spPr>
          <a:xfrm>
            <a:off x="662526" y="5085184"/>
            <a:ext cx="2728610" cy="720000"/>
          </a:xfrm>
          <a:noFill/>
        </p:spPr>
        <p:txBody>
          <a:bodyPr>
            <a:noAutofit/>
          </a:bodyPr>
          <a:lstStyle>
            <a:lvl1pPr>
              <a:defRPr sz="1600">
                <a:solidFill>
                  <a:srgbClr val="00338D"/>
                </a:solidFill>
              </a:defRPr>
            </a:lvl1pPr>
            <a:lvl2pPr>
              <a:defRPr sz="1600">
                <a:solidFill>
                  <a:srgbClr val="00338D"/>
                </a:solidFill>
              </a:defRPr>
            </a:lvl2pPr>
            <a:lvl3pPr>
              <a:defRPr sz="1600">
                <a:solidFill>
                  <a:srgbClr val="00338D"/>
                </a:solidFill>
              </a:defRPr>
            </a:lvl3pPr>
            <a:lvl4pPr>
              <a:buNone/>
              <a:defRPr sz="1600"/>
            </a:lvl4pPr>
            <a:lvl5pPr>
              <a:buNone/>
              <a:defRPr sz="16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Parallelogram 11"/>
          <p:cNvSpPr/>
          <p:nvPr userDrawn="1"/>
        </p:nvSpPr>
        <p:spPr bwMode="ltGray">
          <a:xfrm>
            <a:off x="194471" y="1125538"/>
            <a:ext cx="390000" cy="360000"/>
          </a:xfrm>
          <a:prstGeom prst="parallelogram">
            <a:avLst/>
          </a:prstGeom>
          <a:solidFill>
            <a:srgbClr val="00338D"/>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00338D"/>
              </a:solidFill>
              <a:cs typeface="Arial" pitchFamily="34" charset="0"/>
            </a:endParaRPr>
          </a:p>
        </p:txBody>
      </p:sp>
      <p:sp>
        <p:nvSpPr>
          <p:cNvPr id="13" name="Parallelogram 12"/>
          <p:cNvSpPr/>
          <p:nvPr userDrawn="1"/>
        </p:nvSpPr>
        <p:spPr bwMode="ltGray">
          <a:xfrm>
            <a:off x="194471" y="2445420"/>
            <a:ext cx="390000" cy="360000"/>
          </a:xfrm>
          <a:prstGeom prst="parallelogram">
            <a:avLst/>
          </a:prstGeom>
          <a:solidFill>
            <a:srgbClr val="00338D"/>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00338D"/>
              </a:solidFill>
              <a:cs typeface="Arial" pitchFamily="34" charset="0"/>
            </a:endParaRPr>
          </a:p>
        </p:txBody>
      </p:sp>
      <p:sp>
        <p:nvSpPr>
          <p:cNvPr id="14" name="Parallelogram 13"/>
          <p:cNvSpPr/>
          <p:nvPr userDrawn="1"/>
        </p:nvSpPr>
        <p:spPr bwMode="ltGray">
          <a:xfrm>
            <a:off x="194471" y="3765302"/>
            <a:ext cx="390000" cy="360000"/>
          </a:xfrm>
          <a:prstGeom prst="parallelogram">
            <a:avLst/>
          </a:prstGeom>
          <a:solidFill>
            <a:srgbClr val="00338D"/>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00338D"/>
              </a:solidFill>
              <a:cs typeface="Arial" pitchFamily="34" charset="0"/>
            </a:endParaRPr>
          </a:p>
        </p:txBody>
      </p:sp>
      <p:sp>
        <p:nvSpPr>
          <p:cNvPr id="15" name="Parallelogram 14"/>
          <p:cNvSpPr/>
          <p:nvPr userDrawn="1"/>
        </p:nvSpPr>
        <p:spPr bwMode="ltGray">
          <a:xfrm>
            <a:off x="194471" y="5085184"/>
            <a:ext cx="390000" cy="360000"/>
          </a:xfrm>
          <a:prstGeom prst="parallelogram">
            <a:avLst/>
          </a:prstGeom>
          <a:solidFill>
            <a:srgbClr val="00338D"/>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00338D"/>
              </a:solidFill>
              <a:cs typeface="Arial" pitchFamily="34" charset="0"/>
            </a:endParaRPr>
          </a:p>
        </p:txBody>
      </p:sp>
      <p:sp>
        <p:nvSpPr>
          <p:cNvPr id="17" name="Text Placeholder 3"/>
          <p:cNvSpPr>
            <a:spLocks noGrp="1"/>
          </p:cNvSpPr>
          <p:nvPr>
            <p:ph type="body" sz="quarter" idx="16"/>
          </p:nvPr>
        </p:nvSpPr>
        <p:spPr>
          <a:xfrm>
            <a:off x="662526" y="1844824"/>
            <a:ext cx="2728610" cy="720000"/>
          </a:xfrm>
          <a:noFill/>
        </p:spPr>
        <p:txBody>
          <a:bodyPr>
            <a:noAutofit/>
          </a:bodyPr>
          <a:lstStyle>
            <a:lvl1pPr>
              <a:defRPr sz="1600">
                <a:solidFill>
                  <a:srgbClr val="D61414"/>
                </a:solidFill>
              </a:defRPr>
            </a:lvl1pPr>
            <a:lvl2pPr>
              <a:defRPr sz="1600">
                <a:solidFill>
                  <a:srgbClr val="D61414"/>
                </a:solidFill>
              </a:defRPr>
            </a:lvl2pPr>
            <a:lvl3pPr>
              <a:defRPr sz="1600">
                <a:solidFill>
                  <a:srgbClr val="D61414"/>
                </a:solidFill>
              </a:defRPr>
            </a:lvl3pPr>
            <a:lvl4pPr>
              <a:defRPr sz="1600">
                <a:solidFill>
                  <a:srgbClr val="D61414"/>
                </a:solidFill>
              </a:defRPr>
            </a:lvl4pPr>
            <a:lvl5pPr>
              <a:defRPr sz="1600">
                <a:solidFill>
                  <a:srgbClr val="D6141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5"/>
          <p:cNvSpPr>
            <a:spLocks noGrp="1"/>
          </p:cNvSpPr>
          <p:nvPr>
            <p:ph type="body" sz="quarter" idx="17"/>
          </p:nvPr>
        </p:nvSpPr>
        <p:spPr>
          <a:xfrm>
            <a:off x="3548844" y="1485549"/>
            <a:ext cx="6087582" cy="2016487"/>
          </a:xfrm>
          <a:prstGeom prst="rect">
            <a:avLst/>
          </a:prstGeom>
          <a:solidFill>
            <a:srgbClr val="F4DBAA"/>
          </a:solidFill>
          <a:effectLst>
            <a:outerShdw blurRad="50800" dist="38100" dir="2700000" algn="tl" rotWithShape="0">
              <a:prstClr val="black">
                <a:alpha val="40000"/>
              </a:prstClr>
            </a:outerShdw>
          </a:effectLst>
        </p:spPr>
        <p:txBody>
          <a:bodyPr/>
          <a:lstStyle>
            <a:lvl1pPr>
              <a:defRPr sz="1600">
                <a:solidFill>
                  <a:srgbClr val="D61414"/>
                </a:solidFill>
              </a:defRPr>
            </a:lvl1pPr>
            <a:lvl2pPr>
              <a:defRPr sz="1600">
                <a:solidFill>
                  <a:srgbClr val="00338D"/>
                </a:solidFill>
              </a:defRPr>
            </a:lvl2pPr>
            <a:lvl3pPr>
              <a:defRPr sz="1600">
                <a:solidFill>
                  <a:srgbClr val="00338D"/>
                </a:solidFill>
              </a:defRPr>
            </a:lvl3pPr>
            <a:lvl4pPr>
              <a:defRPr sz="1600">
                <a:solidFill>
                  <a:srgbClr val="00338D"/>
                </a:solidFill>
              </a:defRPr>
            </a:lvl4pPr>
            <a:lvl5pPr>
              <a:defRPr sz="1600">
                <a:solidFill>
                  <a:srgbClr val="0033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7"/>
          <p:cNvSpPr>
            <a:spLocks noGrp="1"/>
          </p:cNvSpPr>
          <p:nvPr>
            <p:ph type="body" sz="quarter" idx="15"/>
          </p:nvPr>
        </p:nvSpPr>
        <p:spPr>
          <a:xfrm>
            <a:off x="3548811" y="1125538"/>
            <a:ext cx="6087188" cy="360000"/>
          </a:xfrm>
          <a:prstGeom prst="rect">
            <a:avLst/>
          </a:prstGeom>
          <a:solidFill>
            <a:srgbClr val="E09F1E"/>
          </a:solidFill>
          <a:effectLst>
            <a:outerShdw blurRad="50800" dist="38100" dir="2700000" algn="tl" rotWithShape="0">
              <a:prstClr val="black">
                <a:alpha val="40000"/>
              </a:prstClr>
            </a:outerShdw>
          </a:effectLst>
        </p:spPr>
        <p:txBody>
          <a:bodyPr anchor="ctr">
            <a:normAutofit/>
          </a:bodyPr>
          <a:lstStyle>
            <a:lvl1pPr>
              <a:defRPr sz="1600">
                <a:solidFill>
                  <a:schemeClr val="bg1"/>
                </a:solidFill>
              </a:defRPr>
            </a:lvl1pPr>
            <a:lvl2pP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20" name="Text Placeholder 5"/>
          <p:cNvSpPr>
            <a:spLocks noGrp="1"/>
          </p:cNvSpPr>
          <p:nvPr>
            <p:ph type="body" sz="quarter" idx="18"/>
          </p:nvPr>
        </p:nvSpPr>
        <p:spPr>
          <a:xfrm>
            <a:off x="3545938" y="4076349"/>
            <a:ext cx="6087582" cy="2016487"/>
          </a:xfrm>
          <a:prstGeom prst="rect">
            <a:avLst/>
          </a:prstGeom>
          <a:solidFill>
            <a:srgbClr val="C7C8E3"/>
          </a:solidFill>
          <a:effectLst>
            <a:outerShdw blurRad="50800" dist="38100" dir="2700000" algn="tl" rotWithShape="0">
              <a:prstClr val="black">
                <a:alpha val="40000"/>
              </a:prstClr>
            </a:outerShdw>
          </a:effectLst>
        </p:spPr>
        <p:txBody>
          <a:bodyPr/>
          <a:lstStyle>
            <a:lvl1pPr>
              <a:defRPr sz="1600">
                <a:solidFill>
                  <a:srgbClr val="D61414"/>
                </a:solidFill>
              </a:defRPr>
            </a:lvl1pPr>
            <a:lvl2pPr>
              <a:defRPr sz="1600">
                <a:solidFill>
                  <a:srgbClr val="00338D"/>
                </a:solidFill>
              </a:defRPr>
            </a:lvl2pPr>
            <a:lvl3pPr>
              <a:defRPr sz="1600">
                <a:solidFill>
                  <a:srgbClr val="00338D"/>
                </a:solidFill>
              </a:defRPr>
            </a:lvl3pPr>
            <a:lvl4pPr>
              <a:defRPr sz="1600">
                <a:solidFill>
                  <a:srgbClr val="00338D"/>
                </a:solidFill>
              </a:defRPr>
            </a:lvl4pPr>
            <a:lvl5pPr>
              <a:defRPr sz="1600">
                <a:solidFill>
                  <a:srgbClr val="0033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Text Placeholder 7"/>
          <p:cNvSpPr>
            <a:spLocks noGrp="1"/>
          </p:cNvSpPr>
          <p:nvPr>
            <p:ph type="body" sz="quarter" idx="19"/>
          </p:nvPr>
        </p:nvSpPr>
        <p:spPr>
          <a:xfrm>
            <a:off x="3545900" y="3716338"/>
            <a:ext cx="6087188" cy="360000"/>
          </a:xfrm>
          <a:prstGeom prst="rect">
            <a:avLst/>
          </a:prstGeom>
          <a:solidFill>
            <a:srgbClr val="3D4075"/>
          </a:solidFill>
          <a:effectLst>
            <a:outerShdw blurRad="50800" dist="38100" dir="2700000" algn="tl" rotWithShape="0">
              <a:prstClr val="black">
                <a:alpha val="40000"/>
              </a:prstClr>
            </a:outerShdw>
          </a:effectLst>
        </p:spPr>
        <p:txBody>
          <a:bodyPr anchor="ctr">
            <a:normAutofit/>
          </a:bodyPr>
          <a:lstStyle>
            <a:lvl1pPr>
              <a:defRPr sz="1600">
                <a:solidFill>
                  <a:schemeClr val="bg1"/>
                </a:solidFill>
              </a:defRPr>
            </a:lvl1pPr>
            <a:lvl2pP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22" name="Footer Placeholder 21"/>
          <p:cNvSpPr>
            <a:spLocks noGrp="1"/>
          </p:cNvSpPr>
          <p:nvPr>
            <p:ph type="ftr" sz="quarter" idx="20"/>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194471" y="1125538"/>
            <a:ext cx="4605900" cy="2374900"/>
          </a:xfrm>
          <a:prstGeom prst="rect">
            <a:avLst/>
          </a:prstGeom>
          <a:solidFill>
            <a:srgbClr val="C7C8E3"/>
          </a:solidFill>
          <a:effectLst>
            <a:outerShdw blurRad="50800" dist="38100" dir="2700000" algn="tl" rotWithShape="0">
              <a:prstClr val="black">
                <a:alpha val="40000"/>
              </a:prstClr>
            </a:outerShdw>
          </a:effectLst>
        </p:spPr>
        <p:txBody>
          <a:bodyPr>
            <a:normAutofit/>
          </a:bodyPr>
          <a:lstStyle>
            <a:lvl1pPr>
              <a:defRPr sz="1800">
                <a:solidFill>
                  <a:srgbClr val="D61414"/>
                </a:solidFill>
              </a:defRPr>
            </a:lvl1pPr>
            <a:lvl2pPr>
              <a:defRPr sz="1800">
                <a:solidFill>
                  <a:srgbClr val="00338D"/>
                </a:solidFill>
              </a:defRPr>
            </a:lvl2pPr>
            <a:lvl3pPr>
              <a:defRPr sz="1800">
                <a:solidFill>
                  <a:srgbClr val="00338D"/>
                </a:solidFill>
              </a:defRPr>
            </a:lvl3pPr>
            <a:lvl4pPr>
              <a:defRPr sz="1800">
                <a:solidFill>
                  <a:srgbClr val="00338D"/>
                </a:solidFill>
              </a:defRPr>
            </a:lvl4pPr>
            <a:lvl5pPr>
              <a:defRPr sz="1800">
                <a:solidFill>
                  <a:srgbClr val="0033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1"/>
          </p:nvPr>
        </p:nvSpPr>
        <p:spPr>
          <a:xfrm>
            <a:off x="194471" y="4076349"/>
            <a:ext cx="4605900" cy="2016487"/>
          </a:xfrm>
          <a:prstGeom prst="rect">
            <a:avLst/>
          </a:prstGeom>
          <a:solidFill>
            <a:srgbClr val="FAC6C6"/>
          </a:solidFill>
          <a:effectLst>
            <a:outerShdw blurRad="50800" dist="38100" dir="2700000" algn="tl" rotWithShape="0">
              <a:prstClr val="black">
                <a:alpha val="40000"/>
              </a:prstClr>
            </a:outerShdw>
          </a:effectLst>
        </p:spPr>
        <p:txBody>
          <a:bodyPr>
            <a:normAutofit/>
          </a:bodyPr>
          <a:lstStyle>
            <a:lvl1pPr>
              <a:defRPr sz="1800">
                <a:solidFill>
                  <a:srgbClr val="D61414"/>
                </a:solidFill>
              </a:defRPr>
            </a:lvl1pPr>
            <a:lvl2pPr>
              <a:defRPr sz="1800">
                <a:solidFill>
                  <a:srgbClr val="00338D"/>
                </a:solidFill>
              </a:defRPr>
            </a:lvl2pPr>
            <a:lvl3pPr>
              <a:defRPr sz="1800">
                <a:solidFill>
                  <a:srgbClr val="00338D"/>
                </a:solidFill>
              </a:defRPr>
            </a:lvl3pPr>
            <a:lvl4pPr>
              <a:defRPr sz="1800">
                <a:solidFill>
                  <a:srgbClr val="00338D"/>
                </a:solidFill>
              </a:defRPr>
            </a:lvl4pPr>
            <a:lvl5pPr>
              <a:defRPr sz="1800">
                <a:solidFill>
                  <a:srgbClr val="0033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able Placeholder 11"/>
          <p:cNvSpPr>
            <a:spLocks noGrp="1"/>
          </p:cNvSpPr>
          <p:nvPr>
            <p:ph type="tbl" sz="quarter" idx="14"/>
          </p:nvPr>
        </p:nvSpPr>
        <p:spPr>
          <a:xfrm>
            <a:off x="5030397" y="1125538"/>
            <a:ext cx="4603882" cy="2374900"/>
          </a:xfrm>
        </p:spPr>
        <p:txBody>
          <a:bodyPr>
            <a:normAutofit/>
          </a:bodyPr>
          <a:lstStyle>
            <a:lvl1pPr>
              <a:defRPr sz="1800"/>
            </a:lvl1pPr>
          </a:lstStyle>
          <a:p>
            <a:endParaRPr lang="en-GB" dirty="0"/>
          </a:p>
        </p:txBody>
      </p:sp>
      <p:sp>
        <p:nvSpPr>
          <p:cNvPr id="8" name="Text Placeholder 7"/>
          <p:cNvSpPr>
            <a:spLocks noGrp="1"/>
          </p:cNvSpPr>
          <p:nvPr>
            <p:ph type="body" sz="quarter" idx="15"/>
          </p:nvPr>
        </p:nvSpPr>
        <p:spPr>
          <a:xfrm>
            <a:off x="194343" y="3716338"/>
            <a:ext cx="4605602" cy="360000"/>
          </a:xfrm>
          <a:prstGeom prst="rect">
            <a:avLst/>
          </a:prstGeom>
          <a:solidFill>
            <a:srgbClr val="D61414"/>
          </a:solidFill>
          <a:effectLst>
            <a:outerShdw blurRad="50800" dist="38100" dir="2700000" algn="tl" rotWithShape="0">
              <a:prstClr val="black">
                <a:alpha val="40000"/>
              </a:prstClr>
            </a:outerShdw>
          </a:effectLst>
        </p:spPr>
        <p:txBody>
          <a:bodyPr anchor="ctr"/>
          <a:lstStyle>
            <a:lvl1pPr>
              <a:defRPr sz="1800">
                <a:solidFill>
                  <a:schemeClr val="bg1"/>
                </a:solidFill>
              </a:defRPr>
            </a:lvl1pPr>
            <a:lvl2pP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9" name="Text Placeholder 5"/>
          <p:cNvSpPr>
            <a:spLocks noGrp="1"/>
          </p:cNvSpPr>
          <p:nvPr>
            <p:ph type="body" sz="quarter" idx="16"/>
          </p:nvPr>
        </p:nvSpPr>
        <p:spPr>
          <a:xfrm>
            <a:off x="5030526" y="4076349"/>
            <a:ext cx="4605900" cy="2016487"/>
          </a:xfrm>
          <a:prstGeom prst="rect">
            <a:avLst/>
          </a:prstGeom>
          <a:solidFill>
            <a:srgbClr val="B9E5BC"/>
          </a:solidFill>
          <a:effectLst>
            <a:outerShdw blurRad="50800" dist="38100" dir="2700000" algn="tl" rotWithShape="0">
              <a:prstClr val="black">
                <a:alpha val="40000"/>
              </a:prstClr>
            </a:outerShdw>
          </a:effectLst>
        </p:spPr>
        <p:txBody>
          <a:bodyPr>
            <a:normAutofit/>
          </a:bodyPr>
          <a:lstStyle>
            <a:lvl1pPr>
              <a:defRPr sz="1800">
                <a:solidFill>
                  <a:srgbClr val="D61414"/>
                </a:solidFill>
              </a:defRPr>
            </a:lvl1pPr>
            <a:lvl2pPr>
              <a:defRPr sz="1800">
                <a:solidFill>
                  <a:srgbClr val="00338D"/>
                </a:solidFill>
              </a:defRPr>
            </a:lvl2pPr>
            <a:lvl3pPr>
              <a:defRPr sz="1800">
                <a:solidFill>
                  <a:srgbClr val="00338D"/>
                </a:solidFill>
              </a:defRPr>
            </a:lvl3pPr>
            <a:lvl4pPr>
              <a:defRPr sz="1800">
                <a:solidFill>
                  <a:srgbClr val="00338D"/>
                </a:solidFill>
              </a:defRPr>
            </a:lvl4pPr>
            <a:lvl5pPr>
              <a:defRPr sz="1800">
                <a:solidFill>
                  <a:srgbClr val="0033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7"/>
          <p:cNvSpPr>
            <a:spLocks noGrp="1"/>
          </p:cNvSpPr>
          <p:nvPr>
            <p:ph type="body" sz="quarter" idx="17"/>
          </p:nvPr>
        </p:nvSpPr>
        <p:spPr>
          <a:xfrm>
            <a:off x="5030396" y="3716338"/>
            <a:ext cx="4605602" cy="360000"/>
          </a:xfrm>
          <a:prstGeom prst="rect">
            <a:avLst/>
          </a:prstGeom>
          <a:solidFill>
            <a:srgbClr val="2A7129"/>
          </a:solidFill>
          <a:effectLst>
            <a:outerShdw blurRad="50800" dist="38100" dir="2700000" algn="tl" rotWithShape="0">
              <a:prstClr val="black">
                <a:alpha val="40000"/>
              </a:prstClr>
            </a:outerShdw>
          </a:effectLst>
        </p:spPr>
        <p:txBody>
          <a:bodyPr anchor="ctr"/>
          <a:lstStyle>
            <a:lvl1pPr>
              <a:defRPr sz="1800">
                <a:solidFill>
                  <a:schemeClr val="bg1"/>
                </a:solidFill>
              </a:defRPr>
            </a:lvl1pPr>
            <a:lvl2pP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10" name="Footer Placeholder 9"/>
          <p:cNvSpPr>
            <a:spLocks noGrp="1"/>
          </p:cNvSpPr>
          <p:nvPr>
            <p:ph type="ftr" sz="quarter" idx="18"/>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p:cNvSpPr/>
          <p:nvPr userDrawn="1"/>
        </p:nvSpPr>
        <p:spPr bwMode="ltGray">
          <a:xfrm>
            <a:off x="366650" y="1275650"/>
            <a:ext cx="39000" cy="3960000"/>
          </a:xfrm>
          <a:prstGeom prst="rect">
            <a:avLst/>
          </a:prstGeom>
          <a:solidFill>
            <a:srgbClr val="8099C6"/>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C84E00"/>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664216" y="1125537"/>
            <a:ext cx="2728610" cy="720000"/>
          </a:xfrm>
          <a:noFill/>
        </p:spPr>
        <p:txBody>
          <a:bodyPr>
            <a:noAutofit/>
          </a:bodyPr>
          <a:lstStyle>
            <a:lvl1pPr>
              <a:defRPr sz="1600">
                <a:solidFill>
                  <a:schemeClr val="accent5"/>
                </a:solidFill>
              </a:defRPr>
            </a:lvl1pPr>
            <a:lvl2pPr>
              <a:defRPr sz="1600">
                <a:solidFill>
                  <a:schemeClr val="accent5"/>
                </a:solidFill>
              </a:defRPr>
            </a:lvl2pPr>
            <a:lvl3pPr>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3"/>
          <p:cNvSpPr>
            <a:spLocks noGrp="1"/>
          </p:cNvSpPr>
          <p:nvPr>
            <p:ph type="body" sz="quarter" idx="11"/>
          </p:nvPr>
        </p:nvSpPr>
        <p:spPr>
          <a:xfrm>
            <a:off x="663657" y="2445420"/>
            <a:ext cx="2728610" cy="720000"/>
          </a:xfrm>
          <a:noFill/>
        </p:spPr>
        <p:txBody>
          <a:bodyPr>
            <a:noAutofit/>
          </a:bodyPr>
          <a:lstStyle>
            <a:lvl1pPr>
              <a:defRPr sz="1600">
                <a:solidFill>
                  <a:schemeClr val="accent5"/>
                </a:solidFill>
              </a:defRPr>
            </a:lvl1pPr>
            <a:lvl2pPr>
              <a:defRPr sz="1600">
                <a:solidFill>
                  <a:schemeClr val="accent5"/>
                </a:solidFill>
              </a:defRPr>
            </a:lvl2pPr>
            <a:lvl3pPr>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3"/>
          <p:cNvSpPr>
            <a:spLocks noGrp="1"/>
          </p:cNvSpPr>
          <p:nvPr>
            <p:ph type="body" sz="quarter" idx="12"/>
          </p:nvPr>
        </p:nvSpPr>
        <p:spPr>
          <a:xfrm>
            <a:off x="663087" y="3765302"/>
            <a:ext cx="2728610" cy="720000"/>
          </a:xfrm>
          <a:noFill/>
        </p:spPr>
        <p:txBody>
          <a:bodyPr>
            <a:noAutofit/>
          </a:bodyPr>
          <a:lstStyle>
            <a:lvl1pPr>
              <a:defRPr sz="1600">
                <a:solidFill>
                  <a:schemeClr val="accent5"/>
                </a:solidFill>
              </a:defRPr>
            </a:lvl1pPr>
            <a:lvl2pPr>
              <a:defRPr sz="1600">
                <a:solidFill>
                  <a:schemeClr val="accent5"/>
                </a:solidFill>
              </a:defRPr>
            </a:lvl2pPr>
            <a:lvl3pPr>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3"/>
          <p:cNvSpPr>
            <a:spLocks noGrp="1"/>
          </p:cNvSpPr>
          <p:nvPr>
            <p:ph type="body" sz="quarter" idx="13"/>
          </p:nvPr>
        </p:nvSpPr>
        <p:spPr>
          <a:xfrm>
            <a:off x="662526" y="5085184"/>
            <a:ext cx="2728610" cy="720000"/>
          </a:xfrm>
          <a:noFill/>
        </p:spPr>
        <p:txBody>
          <a:bodyPr>
            <a:noAutofit/>
          </a:bodyPr>
          <a:lstStyle>
            <a:lvl1pPr>
              <a:defRPr sz="1600">
                <a:solidFill>
                  <a:schemeClr val="accent5"/>
                </a:solidFill>
              </a:defRPr>
            </a:lvl1pPr>
            <a:lvl2pPr>
              <a:defRPr sz="1600">
                <a:solidFill>
                  <a:schemeClr val="accent5"/>
                </a:solidFill>
              </a:defRPr>
            </a:lvl2pPr>
            <a:lvl3pPr>
              <a:defRPr sz="1600">
                <a:solidFill>
                  <a:schemeClr val="accent5"/>
                </a:solidFill>
              </a:defRPr>
            </a:lvl3pPr>
            <a:lvl4pPr>
              <a:buNone/>
              <a:defRPr sz="1600"/>
            </a:lvl4pPr>
            <a:lvl5pPr>
              <a:buNone/>
              <a:defRPr sz="16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Flowchart: Decision 11"/>
          <p:cNvSpPr/>
          <p:nvPr userDrawn="1"/>
        </p:nvSpPr>
        <p:spPr bwMode="ltGray">
          <a:xfrm>
            <a:off x="194471" y="1125538"/>
            <a:ext cx="390000" cy="360000"/>
          </a:xfrm>
          <a:prstGeom prst="flowChartDecision">
            <a:avLst/>
          </a:prstGeom>
          <a:solidFill>
            <a:srgbClr val="00338D"/>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C84E00"/>
              </a:solidFill>
              <a:cs typeface="Arial" pitchFamily="34" charset="0"/>
            </a:endParaRPr>
          </a:p>
        </p:txBody>
      </p:sp>
      <p:sp>
        <p:nvSpPr>
          <p:cNvPr id="13" name="Flowchart: Decision 12"/>
          <p:cNvSpPr/>
          <p:nvPr userDrawn="1"/>
        </p:nvSpPr>
        <p:spPr bwMode="ltGray">
          <a:xfrm>
            <a:off x="194471" y="2445420"/>
            <a:ext cx="390000" cy="360000"/>
          </a:xfrm>
          <a:prstGeom prst="flowChartDecision">
            <a:avLst/>
          </a:prstGeom>
          <a:solidFill>
            <a:srgbClr val="00338D"/>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C84E00"/>
              </a:solidFill>
              <a:cs typeface="Arial" pitchFamily="34" charset="0"/>
            </a:endParaRPr>
          </a:p>
        </p:txBody>
      </p:sp>
      <p:sp>
        <p:nvSpPr>
          <p:cNvPr id="14" name="Flowchart: Decision 13"/>
          <p:cNvSpPr/>
          <p:nvPr userDrawn="1"/>
        </p:nvSpPr>
        <p:spPr bwMode="ltGray">
          <a:xfrm>
            <a:off x="194471" y="3765302"/>
            <a:ext cx="390000" cy="360000"/>
          </a:xfrm>
          <a:prstGeom prst="flowChartDecision">
            <a:avLst/>
          </a:prstGeom>
          <a:solidFill>
            <a:srgbClr val="00338D"/>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C84E00"/>
              </a:solidFill>
              <a:cs typeface="Arial" pitchFamily="34" charset="0"/>
            </a:endParaRPr>
          </a:p>
        </p:txBody>
      </p:sp>
      <p:sp>
        <p:nvSpPr>
          <p:cNvPr id="15" name="Flowchart: Decision 14"/>
          <p:cNvSpPr/>
          <p:nvPr userDrawn="1"/>
        </p:nvSpPr>
        <p:spPr bwMode="ltGray">
          <a:xfrm>
            <a:off x="194471" y="5085184"/>
            <a:ext cx="390000" cy="360000"/>
          </a:xfrm>
          <a:prstGeom prst="flowChartDecision">
            <a:avLst/>
          </a:prstGeom>
          <a:solidFill>
            <a:srgbClr val="00338D"/>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b="1" dirty="0" smtClean="0">
              <a:solidFill>
                <a:srgbClr val="C84E00"/>
              </a:solidFill>
              <a:cs typeface="Arial" pitchFamily="34" charset="0"/>
            </a:endParaRPr>
          </a:p>
        </p:txBody>
      </p:sp>
      <p:sp>
        <p:nvSpPr>
          <p:cNvPr id="17" name="Text Placeholder 3"/>
          <p:cNvSpPr>
            <a:spLocks noGrp="1"/>
          </p:cNvSpPr>
          <p:nvPr>
            <p:ph type="body" sz="quarter" idx="16"/>
          </p:nvPr>
        </p:nvSpPr>
        <p:spPr>
          <a:xfrm>
            <a:off x="662526" y="1844824"/>
            <a:ext cx="2728610" cy="720000"/>
          </a:xfrm>
          <a:noFill/>
        </p:spPr>
        <p:txBody>
          <a:bodyPr>
            <a:noAutofit/>
          </a:bodyPr>
          <a:lstStyle>
            <a:lvl1pPr>
              <a:defRPr sz="1600">
                <a:solidFill>
                  <a:srgbClr val="00338D"/>
                </a:solidFill>
              </a:defRPr>
            </a:lvl1pPr>
            <a:lvl2pPr>
              <a:defRPr sz="1600">
                <a:solidFill>
                  <a:srgbClr val="00338D"/>
                </a:solidFill>
              </a:defRPr>
            </a:lvl2pPr>
            <a:lvl3pPr>
              <a:defRPr sz="1600">
                <a:solidFill>
                  <a:srgbClr val="00338D"/>
                </a:solidFill>
              </a:defRPr>
            </a:lvl3pPr>
            <a:lvl4pPr>
              <a:defRPr sz="1600">
                <a:solidFill>
                  <a:srgbClr val="00338D"/>
                </a:solidFill>
              </a:defRPr>
            </a:lvl4pPr>
            <a:lvl5pPr>
              <a:defRPr sz="1600">
                <a:solidFill>
                  <a:srgbClr val="0033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5"/>
          <p:cNvSpPr>
            <a:spLocks noGrp="1"/>
          </p:cNvSpPr>
          <p:nvPr>
            <p:ph type="body" sz="quarter" idx="17"/>
          </p:nvPr>
        </p:nvSpPr>
        <p:spPr>
          <a:xfrm>
            <a:off x="3548844" y="1485549"/>
            <a:ext cx="6087582" cy="2016487"/>
          </a:xfrm>
          <a:prstGeom prst="rect">
            <a:avLst/>
          </a:prstGeom>
          <a:solidFill>
            <a:srgbClr val="E5EAF3"/>
          </a:solidFill>
          <a:effectLst>
            <a:outerShdw blurRad="50800" dist="38100" dir="2700000" algn="tl" rotWithShape="0">
              <a:prstClr val="black">
                <a:alpha val="40000"/>
              </a:prstClr>
            </a:outerShdw>
          </a:effectLst>
        </p:spPr>
        <p:txBody>
          <a:bodyPr/>
          <a:lstStyle>
            <a:lvl1pPr>
              <a:defRPr sz="1600">
                <a:solidFill>
                  <a:srgbClr val="00338D"/>
                </a:solidFill>
              </a:defRPr>
            </a:lvl1pPr>
            <a:lvl2pPr>
              <a:defRPr sz="1600">
                <a:solidFill>
                  <a:srgbClr val="00338D"/>
                </a:solidFill>
              </a:defRPr>
            </a:lvl2pPr>
            <a:lvl3pPr>
              <a:defRPr sz="1600">
                <a:solidFill>
                  <a:srgbClr val="00338D"/>
                </a:solidFill>
              </a:defRPr>
            </a:lvl3pPr>
            <a:lvl4pPr>
              <a:defRPr sz="1600">
                <a:solidFill>
                  <a:srgbClr val="00338D"/>
                </a:solidFill>
              </a:defRPr>
            </a:lvl4pPr>
            <a:lvl5pPr>
              <a:defRPr sz="1600">
                <a:solidFill>
                  <a:srgbClr val="0033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7"/>
          <p:cNvSpPr>
            <a:spLocks noGrp="1"/>
          </p:cNvSpPr>
          <p:nvPr>
            <p:ph type="body" sz="quarter" idx="15"/>
          </p:nvPr>
        </p:nvSpPr>
        <p:spPr>
          <a:xfrm>
            <a:off x="3548811" y="1125538"/>
            <a:ext cx="6087188" cy="360000"/>
          </a:xfrm>
          <a:prstGeom prst="roundRect">
            <a:avLst/>
          </a:prstGeom>
          <a:solidFill>
            <a:srgbClr val="3D4075"/>
          </a:solidFill>
          <a:effectLst>
            <a:outerShdw blurRad="50800" dist="38100" dir="2700000" algn="tl" rotWithShape="0">
              <a:prstClr val="black">
                <a:alpha val="40000"/>
              </a:prstClr>
            </a:outerShdw>
          </a:effectLst>
        </p:spPr>
        <p:txBody>
          <a:bodyPr anchor="ctr">
            <a:normAutofit/>
          </a:bodyPr>
          <a:lstStyle>
            <a:lvl1pPr algn="ctr">
              <a:defRPr sz="1600">
                <a:solidFill>
                  <a:schemeClr val="bg1"/>
                </a:solidFill>
              </a:defRPr>
            </a:lvl1pPr>
            <a:lvl2pP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20" name="Text Placeholder 5"/>
          <p:cNvSpPr>
            <a:spLocks noGrp="1"/>
          </p:cNvSpPr>
          <p:nvPr>
            <p:ph type="body" sz="quarter" idx="18"/>
          </p:nvPr>
        </p:nvSpPr>
        <p:spPr>
          <a:xfrm>
            <a:off x="3545938" y="4076349"/>
            <a:ext cx="6087582" cy="2016487"/>
          </a:xfrm>
          <a:prstGeom prst="rect">
            <a:avLst/>
          </a:prstGeom>
          <a:solidFill>
            <a:srgbClr val="F1D3BF"/>
          </a:solidFill>
          <a:effectLst>
            <a:outerShdw blurRad="50800" dist="38100" dir="2700000" algn="tl" rotWithShape="0">
              <a:prstClr val="black">
                <a:alpha val="40000"/>
              </a:prstClr>
            </a:outerShdw>
          </a:effectLst>
        </p:spPr>
        <p:txBody>
          <a:bodyPr/>
          <a:lstStyle>
            <a:lvl1pPr>
              <a:defRPr sz="1600">
                <a:solidFill>
                  <a:schemeClr val="accent5"/>
                </a:solidFill>
              </a:defRPr>
            </a:lvl1pPr>
            <a:lvl2pPr>
              <a:defRPr sz="1600">
                <a:solidFill>
                  <a:schemeClr val="accent5"/>
                </a:solidFill>
              </a:defRPr>
            </a:lvl2pPr>
            <a:lvl3pPr>
              <a:defRPr sz="1600">
                <a:solidFill>
                  <a:schemeClr val="accent5"/>
                </a:solidFill>
              </a:defRPr>
            </a:lvl3pPr>
            <a:lvl4pPr>
              <a:defRPr sz="1600">
                <a:solidFill>
                  <a:schemeClr val="accent5"/>
                </a:solidFill>
              </a:defRPr>
            </a:lvl4pPr>
            <a:lvl5pPr>
              <a:defRPr sz="1600">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Text Placeholder 7"/>
          <p:cNvSpPr>
            <a:spLocks noGrp="1"/>
          </p:cNvSpPr>
          <p:nvPr>
            <p:ph type="body" sz="quarter" idx="19"/>
          </p:nvPr>
        </p:nvSpPr>
        <p:spPr>
          <a:xfrm>
            <a:off x="3545900" y="3716338"/>
            <a:ext cx="6087188" cy="360000"/>
          </a:xfrm>
          <a:prstGeom prst="roundRect">
            <a:avLst/>
          </a:prstGeom>
          <a:solidFill>
            <a:srgbClr val="C84E00"/>
          </a:solidFill>
          <a:effectLst>
            <a:outerShdw blurRad="50800" dist="38100" dir="2700000" algn="tl" rotWithShape="0">
              <a:prstClr val="black">
                <a:alpha val="40000"/>
              </a:prstClr>
            </a:outerShdw>
          </a:effectLst>
        </p:spPr>
        <p:txBody>
          <a:bodyPr anchor="ctr">
            <a:normAutofit/>
          </a:bodyPr>
          <a:lstStyle>
            <a:lvl1pPr algn="ctr">
              <a:defRPr sz="1600">
                <a:solidFill>
                  <a:schemeClr val="bg1"/>
                </a:solidFill>
              </a:defRPr>
            </a:lvl1pPr>
            <a:lvl2pP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22" name="Footer Placeholder 21"/>
          <p:cNvSpPr>
            <a:spLocks noGrp="1"/>
          </p:cNvSpPr>
          <p:nvPr>
            <p:ph type="ftr" sz="quarter" idx="20"/>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194471" y="1125538"/>
            <a:ext cx="4605900" cy="2374900"/>
          </a:xfrm>
          <a:prstGeom prst="rect">
            <a:avLst/>
          </a:prstGeom>
          <a:solidFill>
            <a:srgbClr val="F1D3BF"/>
          </a:solidFill>
          <a:effectLst>
            <a:outerShdw blurRad="50800" dist="38100" dir="2700000" algn="tl" rotWithShape="0">
              <a:prstClr val="black">
                <a:alpha val="40000"/>
              </a:prstClr>
            </a:outerShdw>
          </a:effectLst>
        </p:spPr>
        <p:txBody>
          <a:bodyPr/>
          <a:lstStyle>
            <a:lvl1pPr>
              <a:defRPr sz="1600">
                <a:solidFill>
                  <a:srgbClr val="00338D"/>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1"/>
          </p:nvPr>
        </p:nvSpPr>
        <p:spPr>
          <a:xfrm>
            <a:off x="194471" y="4076349"/>
            <a:ext cx="4605900" cy="2016487"/>
          </a:xfrm>
          <a:prstGeom prst="rect">
            <a:avLst/>
          </a:prstGeom>
          <a:solidFill>
            <a:srgbClr val="BFDEE4"/>
          </a:solidFill>
          <a:effectLst>
            <a:outerShdw blurRad="50800" dist="38100" dir="2700000" algn="tl" rotWithShape="0">
              <a:prstClr val="black">
                <a:alpha val="40000"/>
              </a:prstClr>
            </a:outerShdw>
          </a:effectLst>
        </p:spPr>
        <p:txBody>
          <a:bodyPr/>
          <a:lstStyle>
            <a:lvl1pPr>
              <a:defRPr sz="1600">
                <a:solidFill>
                  <a:srgbClr val="00338D"/>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able Placeholder 11"/>
          <p:cNvSpPr>
            <a:spLocks noGrp="1"/>
          </p:cNvSpPr>
          <p:nvPr>
            <p:ph type="tbl" sz="quarter" idx="14"/>
          </p:nvPr>
        </p:nvSpPr>
        <p:spPr>
          <a:xfrm>
            <a:off x="5030397" y="1125538"/>
            <a:ext cx="4603882" cy="2374900"/>
          </a:xfrm>
        </p:spPr>
        <p:txBody>
          <a:bodyPr/>
          <a:lstStyle>
            <a:lvl1pPr>
              <a:defRPr sz="1600"/>
            </a:lvl1pPr>
          </a:lstStyle>
          <a:p>
            <a:endParaRPr lang="en-GB" dirty="0"/>
          </a:p>
        </p:txBody>
      </p:sp>
      <p:sp>
        <p:nvSpPr>
          <p:cNvPr id="8" name="Text Placeholder 7"/>
          <p:cNvSpPr>
            <a:spLocks noGrp="1"/>
          </p:cNvSpPr>
          <p:nvPr>
            <p:ph type="body" sz="quarter" idx="15"/>
          </p:nvPr>
        </p:nvSpPr>
        <p:spPr>
          <a:xfrm>
            <a:off x="194343" y="3716338"/>
            <a:ext cx="4605602" cy="360000"/>
          </a:xfrm>
          <a:prstGeom prst="roundRect">
            <a:avLst/>
          </a:prstGeom>
          <a:solidFill>
            <a:srgbClr val="007C92"/>
          </a:solidFill>
          <a:effectLst>
            <a:outerShdw blurRad="50800" dist="38100" dir="2700000" algn="tl" rotWithShape="0">
              <a:prstClr val="black">
                <a:alpha val="40000"/>
              </a:prstClr>
            </a:outerShdw>
          </a:effectLst>
        </p:spPr>
        <p:txBody>
          <a:bodyPr anchor="ctr">
            <a:normAutofit/>
          </a:bodyPr>
          <a:lstStyle>
            <a:lvl1pPr algn="ctr">
              <a:defRPr sz="1600">
                <a:solidFill>
                  <a:schemeClr val="bg1"/>
                </a:solidFill>
              </a:defRPr>
            </a:lvl1pPr>
            <a:lvl2pP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9" name="Text Placeholder 5"/>
          <p:cNvSpPr>
            <a:spLocks noGrp="1"/>
          </p:cNvSpPr>
          <p:nvPr>
            <p:ph type="body" sz="quarter" idx="16"/>
          </p:nvPr>
        </p:nvSpPr>
        <p:spPr>
          <a:xfrm>
            <a:off x="5030526" y="4076349"/>
            <a:ext cx="4605900" cy="2016487"/>
          </a:xfrm>
          <a:prstGeom prst="rect">
            <a:avLst/>
          </a:prstGeom>
          <a:solidFill>
            <a:srgbClr val="E3C9E3"/>
          </a:solidFill>
          <a:effectLst>
            <a:outerShdw blurRad="50800" dist="38100" dir="2700000" algn="tl" rotWithShape="0">
              <a:prstClr val="black">
                <a:alpha val="40000"/>
              </a:prstClr>
            </a:outerShdw>
          </a:effectLst>
        </p:spPr>
        <p:txBody>
          <a:bodyPr/>
          <a:lstStyle>
            <a:lvl1pPr>
              <a:defRPr sz="1600">
                <a:solidFill>
                  <a:srgbClr val="00338D"/>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7"/>
          <p:cNvSpPr>
            <a:spLocks noGrp="1"/>
          </p:cNvSpPr>
          <p:nvPr>
            <p:ph type="body" sz="quarter" idx="17"/>
          </p:nvPr>
        </p:nvSpPr>
        <p:spPr>
          <a:xfrm>
            <a:off x="5030396" y="3716338"/>
            <a:ext cx="4605602" cy="360000"/>
          </a:xfrm>
          <a:prstGeom prst="roundRect">
            <a:avLst/>
          </a:prstGeom>
          <a:solidFill>
            <a:srgbClr val="8E258D"/>
          </a:solidFill>
          <a:effectLst>
            <a:outerShdw blurRad="50800" dist="38100" dir="2700000" algn="tl" rotWithShape="0">
              <a:prstClr val="black">
                <a:alpha val="40000"/>
              </a:prstClr>
            </a:outerShdw>
          </a:effectLst>
        </p:spPr>
        <p:txBody>
          <a:bodyPr anchor="ctr">
            <a:normAutofit/>
          </a:bodyPr>
          <a:lstStyle>
            <a:lvl1pPr algn="ctr">
              <a:defRPr sz="1600">
                <a:solidFill>
                  <a:schemeClr val="bg1"/>
                </a:solidFill>
              </a:defRPr>
            </a:lvl1pPr>
            <a:lvl2pP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10" name="Footer Placeholder 9"/>
          <p:cNvSpPr>
            <a:spLocks noGrp="1"/>
          </p:cNvSpPr>
          <p:nvPr>
            <p:ph type="ftr" sz="quarter" idx="18"/>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6 Stacked header and 6 conten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18" name="Text Placeholder 17"/>
          <p:cNvSpPr>
            <a:spLocks noGrp="1"/>
          </p:cNvSpPr>
          <p:nvPr>
            <p:ph type="body" sz="quarter" idx="16"/>
          </p:nvPr>
        </p:nvSpPr>
        <p:spPr bwMode="gray">
          <a:xfrm>
            <a:off x="194339" y="1125539"/>
            <a:ext cx="4601411" cy="432000"/>
          </a:xfrm>
          <a:prstGeom prst="rect">
            <a:avLst/>
          </a:prstGeom>
          <a:solidFill>
            <a:srgbClr val="2A7129"/>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l">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9" name="Content Placeholder 7"/>
          <p:cNvSpPr>
            <a:spLocks noGrp="1"/>
          </p:cNvSpPr>
          <p:nvPr>
            <p:ph sz="quarter" idx="12"/>
          </p:nvPr>
        </p:nvSpPr>
        <p:spPr>
          <a:xfrm flipH="1">
            <a:off x="195093" y="1637592"/>
            <a:ext cx="4601411" cy="1836000"/>
          </a:xfrm>
          <a:prstGeom prst="rect">
            <a:avLst/>
          </a:prstGeom>
          <a:solidFill>
            <a:srgbClr val="B9E5BC"/>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3" name="Text Placeholder 17"/>
          <p:cNvSpPr>
            <a:spLocks noGrp="1"/>
          </p:cNvSpPr>
          <p:nvPr>
            <p:ph type="body" sz="quarter" idx="17"/>
          </p:nvPr>
        </p:nvSpPr>
        <p:spPr bwMode="gray">
          <a:xfrm>
            <a:off x="5030391" y="1125539"/>
            <a:ext cx="4601411" cy="432000"/>
          </a:xfrm>
          <a:prstGeom prst="rect">
            <a:avLst/>
          </a:prstGeom>
          <a:solidFill>
            <a:srgbClr val="3D4075"/>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r">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4" name="Content Placeholder 7"/>
          <p:cNvSpPr>
            <a:spLocks noGrp="1"/>
          </p:cNvSpPr>
          <p:nvPr>
            <p:ph sz="quarter" idx="18"/>
          </p:nvPr>
        </p:nvSpPr>
        <p:spPr>
          <a:xfrm flipH="1">
            <a:off x="5031145" y="1637594"/>
            <a:ext cx="4601411" cy="1836000"/>
          </a:xfrm>
          <a:prstGeom prst="rect">
            <a:avLst/>
          </a:prstGeom>
          <a:solidFill>
            <a:srgbClr val="C7C8E3"/>
          </a:solidFill>
          <a:ln w="6350">
            <a:noFill/>
          </a:ln>
          <a:effectLst>
            <a:outerShdw blurRad="50800" dist="38100" dir="2700000" algn="tl" rotWithShape="0">
              <a:prstClr val="black">
                <a:alpha val="40000"/>
              </a:prstClr>
            </a:outerShdw>
          </a:effectLst>
        </p:spPr>
        <p:txBody>
          <a:bodyPr anchor="ctr">
            <a:noAutofit/>
          </a:bodyPr>
          <a:lstStyle>
            <a:lvl1pPr algn="r">
              <a:defRPr sz="1600"/>
            </a:lvl1pPr>
            <a:lvl2pPr algn="r">
              <a:defRPr sz="1600"/>
            </a:lvl2pPr>
            <a:lvl3pPr algn="r">
              <a:defRPr sz="1600"/>
            </a:lvl3pPr>
            <a:lvl4pPr algn="r">
              <a:defRPr sz="1600"/>
            </a:lvl4pPr>
            <a:lvl5pPr algn="r">
              <a:defRPr sz="1600"/>
            </a:lvl5pPr>
            <a:lvl6pPr algn="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5" name="Text Placeholder 17"/>
          <p:cNvSpPr>
            <a:spLocks noGrp="1"/>
          </p:cNvSpPr>
          <p:nvPr>
            <p:ph type="body" sz="quarter" idx="19"/>
          </p:nvPr>
        </p:nvSpPr>
        <p:spPr bwMode="gray">
          <a:xfrm>
            <a:off x="195093" y="3717377"/>
            <a:ext cx="4601411" cy="432000"/>
          </a:xfrm>
          <a:prstGeom prst="rect">
            <a:avLst/>
          </a:prstGeom>
          <a:solidFill>
            <a:srgbClr val="E09F1E"/>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l">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6" name="Content Placeholder 7"/>
          <p:cNvSpPr>
            <a:spLocks noGrp="1"/>
          </p:cNvSpPr>
          <p:nvPr>
            <p:ph sz="quarter" idx="20"/>
          </p:nvPr>
        </p:nvSpPr>
        <p:spPr>
          <a:xfrm flipH="1">
            <a:off x="194339" y="4238674"/>
            <a:ext cx="4601411" cy="1836000"/>
          </a:xfrm>
          <a:prstGeom prst="rect">
            <a:avLst/>
          </a:prstGeom>
          <a:solidFill>
            <a:srgbClr val="F4DBAA"/>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1" name="Text Placeholder 17"/>
          <p:cNvSpPr>
            <a:spLocks noGrp="1"/>
          </p:cNvSpPr>
          <p:nvPr>
            <p:ph type="body" sz="quarter" idx="21"/>
          </p:nvPr>
        </p:nvSpPr>
        <p:spPr bwMode="gray">
          <a:xfrm>
            <a:off x="5030391" y="3717379"/>
            <a:ext cx="4601411" cy="432000"/>
          </a:xfrm>
          <a:prstGeom prst="rect">
            <a:avLst/>
          </a:prstGeom>
          <a:solidFill>
            <a:srgbClr val="D61414"/>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r">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2" name="Content Placeholder 7"/>
          <p:cNvSpPr>
            <a:spLocks noGrp="1"/>
          </p:cNvSpPr>
          <p:nvPr>
            <p:ph sz="quarter" idx="22"/>
          </p:nvPr>
        </p:nvSpPr>
        <p:spPr>
          <a:xfrm flipH="1">
            <a:off x="5030391" y="4238369"/>
            <a:ext cx="4601411" cy="1836000"/>
          </a:xfrm>
          <a:prstGeom prst="rect">
            <a:avLst/>
          </a:prstGeom>
          <a:solidFill>
            <a:srgbClr val="FAC6C6"/>
          </a:solidFill>
          <a:ln w="6350">
            <a:noFill/>
          </a:ln>
          <a:effectLst>
            <a:outerShdw blurRad="50800" dist="38100" dir="2700000" algn="tl" rotWithShape="0">
              <a:prstClr val="black">
                <a:alpha val="40000"/>
              </a:prstClr>
            </a:outerShdw>
          </a:effectLst>
        </p:spPr>
        <p:txBody>
          <a:bodyPr anchor="ctr">
            <a:noAutofit/>
          </a:bodyPr>
          <a:lstStyle>
            <a:lvl1pPr algn="r">
              <a:defRPr sz="1600"/>
            </a:lvl1pPr>
            <a:lvl2pPr algn="r">
              <a:defRPr sz="1600"/>
            </a:lvl2pPr>
            <a:lvl3pPr algn="r">
              <a:defRPr sz="1600"/>
            </a:lvl3pPr>
            <a:lvl4pPr algn="r">
              <a:defRPr sz="1600"/>
            </a:lvl4pPr>
            <a:lvl5pPr algn="r">
              <a:defRPr sz="1600"/>
            </a:lvl5pPr>
            <a:lvl6pPr algn="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7" name="Footer Placeholder 16"/>
          <p:cNvSpPr>
            <a:spLocks noGrp="1"/>
          </p:cNvSpPr>
          <p:nvPr>
            <p:ph type="ftr" sz="quarter" idx="23"/>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4 Stacke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Content Placeholder 7"/>
          <p:cNvSpPr>
            <a:spLocks noGrp="1"/>
          </p:cNvSpPr>
          <p:nvPr>
            <p:ph sz="quarter" idx="12"/>
          </p:nvPr>
        </p:nvSpPr>
        <p:spPr>
          <a:xfrm flipH="1">
            <a:off x="194340" y="1125539"/>
            <a:ext cx="4602163" cy="2374900"/>
          </a:xfrm>
          <a:prstGeom prst="round2DiagRect">
            <a:avLst/>
          </a:prstGeom>
          <a:solidFill>
            <a:srgbClr val="B9E5BC"/>
          </a:solidFill>
          <a:ln w="6350">
            <a:noFill/>
          </a:ln>
          <a:effectLst>
            <a:outerShdw blurRad="50800" dist="38100" dir="2700000" algn="tl" rotWithShape="0">
              <a:prstClr val="black">
                <a:alpha val="40000"/>
              </a:prstClr>
            </a:outerShdw>
          </a:effectLst>
        </p:spPr>
        <p:txBody>
          <a:bodyPr>
            <a:normAutofit/>
          </a:bodyPr>
          <a:lstStyle>
            <a:lvl1pPr>
              <a:defRPr sz="1800">
                <a:solidFill>
                  <a:srgbClr val="2A7129"/>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solidFill>
                  <a:schemeClr val="tx1"/>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8" name="Content Placeholder 7"/>
          <p:cNvSpPr>
            <a:spLocks noGrp="1"/>
          </p:cNvSpPr>
          <p:nvPr>
            <p:ph sz="quarter" idx="13"/>
          </p:nvPr>
        </p:nvSpPr>
        <p:spPr>
          <a:xfrm flipH="1">
            <a:off x="5030392" y="1125539"/>
            <a:ext cx="4602163" cy="2374900"/>
          </a:xfrm>
          <a:prstGeom prst="round2DiagRect">
            <a:avLst/>
          </a:prstGeom>
          <a:solidFill>
            <a:srgbClr val="C7C8E3"/>
          </a:solidFill>
          <a:ln w="6350">
            <a:noFill/>
          </a:ln>
          <a:effectLst>
            <a:outerShdw blurRad="50800" dist="38100" dir="2700000" algn="tl" rotWithShape="0">
              <a:prstClr val="black">
                <a:alpha val="40000"/>
              </a:prstClr>
            </a:outerShdw>
          </a:effectLst>
        </p:spPr>
        <p:txBody>
          <a:bodyPr>
            <a:normAutofit/>
          </a:bodyPr>
          <a:lstStyle>
            <a:lvl1pPr>
              <a:defRPr sz="1800">
                <a:solidFill>
                  <a:srgbClr val="3D4075"/>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solidFill>
                  <a:schemeClr val="tx1"/>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9" name="Content Placeholder 7"/>
          <p:cNvSpPr>
            <a:spLocks noGrp="1"/>
          </p:cNvSpPr>
          <p:nvPr>
            <p:ph sz="quarter" idx="14"/>
          </p:nvPr>
        </p:nvSpPr>
        <p:spPr>
          <a:xfrm flipH="1">
            <a:off x="196056" y="3718396"/>
            <a:ext cx="4602163" cy="2374900"/>
          </a:xfrm>
          <a:prstGeom prst="round2DiagRect">
            <a:avLst/>
          </a:prstGeom>
          <a:solidFill>
            <a:srgbClr val="F4DBAA"/>
          </a:solidFill>
          <a:ln w="6350">
            <a:noFill/>
          </a:ln>
          <a:effectLst>
            <a:outerShdw blurRad="50800" dist="38100" dir="2700000" algn="tl" rotWithShape="0">
              <a:prstClr val="black">
                <a:alpha val="40000"/>
              </a:prstClr>
            </a:outerShdw>
          </a:effectLst>
        </p:spPr>
        <p:txBody>
          <a:bodyPr>
            <a:normAutofit/>
          </a:bodyPr>
          <a:lstStyle>
            <a:lvl1pPr>
              <a:defRPr sz="1800">
                <a:solidFill>
                  <a:srgbClr val="E09F1E"/>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solidFill>
                  <a:schemeClr val="tx1"/>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1" name="Content Placeholder 7"/>
          <p:cNvSpPr>
            <a:spLocks noGrp="1"/>
          </p:cNvSpPr>
          <p:nvPr>
            <p:ph sz="quarter" idx="15"/>
          </p:nvPr>
        </p:nvSpPr>
        <p:spPr>
          <a:xfrm flipH="1">
            <a:off x="5032110" y="3718396"/>
            <a:ext cx="4602163" cy="2374900"/>
          </a:xfrm>
          <a:prstGeom prst="round2DiagRect">
            <a:avLst/>
          </a:prstGeom>
          <a:solidFill>
            <a:srgbClr val="FAC6C6"/>
          </a:solidFill>
          <a:ln w="6350">
            <a:noFill/>
          </a:ln>
          <a:effectLst>
            <a:outerShdw blurRad="50800" dist="38100" dir="2700000" algn="tl" rotWithShape="0">
              <a:prstClr val="black">
                <a:alpha val="40000"/>
              </a:prstClr>
            </a:outerShdw>
          </a:effectLst>
        </p:spPr>
        <p:txBody>
          <a:bodyPr>
            <a:normAutofit/>
          </a:bodyPr>
          <a:lstStyle>
            <a:lvl1pPr>
              <a:defRPr sz="1800">
                <a:solidFill>
                  <a:srgbClr val="D61414"/>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solidFill>
                  <a:schemeClr val="tx1"/>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0" name="Footer Placeholder 9"/>
          <p:cNvSpPr>
            <a:spLocks noGrp="1"/>
          </p:cNvSpPr>
          <p:nvPr>
            <p:ph type="ftr" sz="quarter" idx="16"/>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3 Stacked header and 3 conten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9" name="Content Placeholder 7"/>
          <p:cNvSpPr>
            <a:spLocks noGrp="1"/>
          </p:cNvSpPr>
          <p:nvPr>
            <p:ph sz="quarter" idx="12"/>
          </p:nvPr>
        </p:nvSpPr>
        <p:spPr>
          <a:xfrm flipH="1">
            <a:off x="2612370" y="1125537"/>
            <a:ext cx="7021156" cy="1440000"/>
          </a:xfrm>
          <a:prstGeom prst="round2DiagRect">
            <a:avLst/>
          </a:prstGeom>
          <a:solidFill>
            <a:srgbClr val="F4DBAA"/>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4" name="Content Placeholder 7"/>
          <p:cNvSpPr>
            <a:spLocks noGrp="1"/>
          </p:cNvSpPr>
          <p:nvPr>
            <p:ph sz="quarter" idx="18"/>
          </p:nvPr>
        </p:nvSpPr>
        <p:spPr>
          <a:xfrm flipH="1">
            <a:off x="2612370" y="2889512"/>
            <a:ext cx="7021156" cy="1440000"/>
          </a:xfrm>
          <a:prstGeom prst="round2DiagRect">
            <a:avLst/>
          </a:prstGeom>
          <a:solidFill>
            <a:srgbClr val="FAC6C6"/>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6" name="Content Placeholder 7"/>
          <p:cNvSpPr>
            <a:spLocks noGrp="1"/>
          </p:cNvSpPr>
          <p:nvPr>
            <p:ph sz="quarter" idx="20"/>
          </p:nvPr>
        </p:nvSpPr>
        <p:spPr>
          <a:xfrm flipH="1">
            <a:off x="2613123" y="4652823"/>
            <a:ext cx="7021156" cy="1440000"/>
          </a:xfrm>
          <a:prstGeom prst="round2DiagRect">
            <a:avLst/>
          </a:prstGeom>
          <a:solidFill>
            <a:srgbClr val="B9E5BC"/>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8" name="Text Placeholder 17"/>
          <p:cNvSpPr>
            <a:spLocks noGrp="1"/>
          </p:cNvSpPr>
          <p:nvPr>
            <p:ph type="body" sz="quarter" idx="16"/>
          </p:nvPr>
        </p:nvSpPr>
        <p:spPr bwMode="gray">
          <a:xfrm>
            <a:off x="194342" y="1125539"/>
            <a:ext cx="2417275" cy="1440000"/>
          </a:xfrm>
          <a:prstGeom prst="homePlate">
            <a:avLst/>
          </a:prstGeom>
          <a:solidFill>
            <a:srgbClr val="E09F1E"/>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l">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3" name="Text Placeholder 17"/>
          <p:cNvSpPr>
            <a:spLocks noGrp="1"/>
          </p:cNvSpPr>
          <p:nvPr>
            <p:ph type="body" sz="quarter" idx="17"/>
          </p:nvPr>
        </p:nvSpPr>
        <p:spPr bwMode="gray">
          <a:xfrm>
            <a:off x="194342" y="2889182"/>
            <a:ext cx="2417275" cy="1440000"/>
          </a:xfrm>
          <a:prstGeom prst="homePlate">
            <a:avLst/>
          </a:prstGeom>
          <a:solidFill>
            <a:srgbClr val="D61414"/>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l">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5" name="Text Placeholder 17"/>
          <p:cNvSpPr>
            <a:spLocks noGrp="1"/>
          </p:cNvSpPr>
          <p:nvPr>
            <p:ph type="body" sz="quarter" idx="19"/>
          </p:nvPr>
        </p:nvSpPr>
        <p:spPr bwMode="gray">
          <a:xfrm>
            <a:off x="195095" y="4652825"/>
            <a:ext cx="2417275" cy="1440000"/>
          </a:xfrm>
          <a:prstGeom prst="homePlate">
            <a:avLst/>
          </a:prstGeom>
          <a:solidFill>
            <a:srgbClr val="2A7129"/>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l">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1" name="Footer Placeholder 10"/>
          <p:cNvSpPr>
            <a:spLocks noGrp="1"/>
          </p:cNvSpPr>
          <p:nvPr>
            <p:ph type="ftr" sz="quarter" idx="21"/>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Stacked header and 6 conten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18" name="Text Placeholder 17"/>
          <p:cNvSpPr>
            <a:spLocks noGrp="1"/>
          </p:cNvSpPr>
          <p:nvPr>
            <p:ph type="body" sz="quarter" idx="16"/>
          </p:nvPr>
        </p:nvSpPr>
        <p:spPr bwMode="gray">
          <a:xfrm>
            <a:off x="194342" y="1125539"/>
            <a:ext cx="2184135" cy="1080000"/>
          </a:xfrm>
          <a:prstGeom prst="roundRect">
            <a:avLst/>
          </a:prstGeom>
          <a:solidFill>
            <a:srgbClr val="2A7129"/>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l">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9" name="Content Placeholder 7"/>
          <p:cNvSpPr>
            <a:spLocks noGrp="1"/>
          </p:cNvSpPr>
          <p:nvPr>
            <p:ph sz="quarter" idx="12"/>
          </p:nvPr>
        </p:nvSpPr>
        <p:spPr>
          <a:xfrm flipH="1">
            <a:off x="2612370" y="1125537"/>
            <a:ext cx="7021156" cy="1080000"/>
          </a:xfrm>
          <a:prstGeom prst="round2DiagRect">
            <a:avLst/>
          </a:prstGeom>
          <a:solidFill>
            <a:srgbClr val="B9E5BC"/>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3" name="Text Placeholder 17"/>
          <p:cNvSpPr>
            <a:spLocks noGrp="1"/>
          </p:cNvSpPr>
          <p:nvPr>
            <p:ph type="body" sz="quarter" idx="17"/>
          </p:nvPr>
        </p:nvSpPr>
        <p:spPr bwMode="gray">
          <a:xfrm>
            <a:off x="194342" y="2421458"/>
            <a:ext cx="2184135" cy="1080000"/>
          </a:xfrm>
          <a:prstGeom prst="roundRect">
            <a:avLst/>
          </a:prstGeom>
          <a:solidFill>
            <a:srgbClr val="3D4075"/>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l">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4" name="Content Placeholder 7"/>
          <p:cNvSpPr>
            <a:spLocks noGrp="1"/>
          </p:cNvSpPr>
          <p:nvPr>
            <p:ph sz="quarter" idx="18"/>
          </p:nvPr>
        </p:nvSpPr>
        <p:spPr>
          <a:xfrm flipH="1">
            <a:off x="2612370" y="2421457"/>
            <a:ext cx="7021156" cy="1080000"/>
          </a:xfrm>
          <a:prstGeom prst="round2DiagRect">
            <a:avLst/>
          </a:prstGeom>
          <a:solidFill>
            <a:srgbClr val="C7C8E3"/>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5" name="Text Placeholder 17"/>
          <p:cNvSpPr>
            <a:spLocks noGrp="1"/>
          </p:cNvSpPr>
          <p:nvPr>
            <p:ph type="body" sz="quarter" idx="19"/>
          </p:nvPr>
        </p:nvSpPr>
        <p:spPr bwMode="gray">
          <a:xfrm>
            <a:off x="195095" y="3717377"/>
            <a:ext cx="2184135" cy="1080000"/>
          </a:xfrm>
          <a:prstGeom prst="roundRect">
            <a:avLst/>
          </a:prstGeom>
          <a:solidFill>
            <a:srgbClr val="E09F1E"/>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l">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6" name="Content Placeholder 7"/>
          <p:cNvSpPr>
            <a:spLocks noGrp="1"/>
          </p:cNvSpPr>
          <p:nvPr>
            <p:ph sz="quarter" idx="20"/>
          </p:nvPr>
        </p:nvSpPr>
        <p:spPr>
          <a:xfrm flipH="1">
            <a:off x="2613123" y="3717377"/>
            <a:ext cx="7021156" cy="1080000"/>
          </a:xfrm>
          <a:prstGeom prst="round2DiagRect">
            <a:avLst/>
          </a:prstGeom>
          <a:solidFill>
            <a:srgbClr val="F4DBAA"/>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1" name="Text Placeholder 17"/>
          <p:cNvSpPr>
            <a:spLocks noGrp="1"/>
          </p:cNvSpPr>
          <p:nvPr>
            <p:ph type="body" sz="quarter" idx="21"/>
          </p:nvPr>
        </p:nvSpPr>
        <p:spPr bwMode="gray">
          <a:xfrm>
            <a:off x="193589" y="5013296"/>
            <a:ext cx="2184135" cy="1080000"/>
          </a:xfrm>
          <a:prstGeom prst="roundRect">
            <a:avLst/>
          </a:prstGeom>
          <a:solidFill>
            <a:srgbClr val="D61414"/>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l">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2" name="Content Placeholder 7"/>
          <p:cNvSpPr>
            <a:spLocks noGrp="1"/>
          </p:cNvSpPr>
          <p:nvPr>
            <p:ph sz="quarter" idx="22"/>
          </p:nvPr>
        </p:nvSpPr>
        <p:spPr>
          <a:xfrm flipH="1">
            <a:off x="2611617" y="5013296"/>
            <a:ext cx="7021156" cy="1080000"/>
          </a:xfrm>
          <a:prstGeom prst="round2DiagRect">
            <a:avLst/>
          </a:prstGeom>
          <a:solidFill>
            <a:srgbClr val="FAC6C6"/>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7" name="Footer Placeholder 16"/>
          <p:cNvSpPr>
            <a:spLocks noGrp="1"/>
          </p:cNvSpPr>
          <p:nvPr>
            <p:ph type="ftr" sz="quarter" idx="23"/>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4 Stacke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Content Placeholder 7"/>
          <p:cNvSpPr>
            <a:spLocks noGrp="1"/>
          </p:cNvSpPr>
          <p:nvPr>
            <p:ph sz="quarter" idx="12"/>
          </p:nvPr>
        </p:nvSpPr>
        <p:spPr>
          <a:xfrm flipH="1">
            <a:off x="194342" y="1125539"/>
            <a:ext cx="2184135" cy="720000"/>
          </a:xfrm>
          <a:prstGeom prst="round2DiagRect">
            <a:avLst/>
          </a:prstGeom>
          <a:solidFill>
            <a:srgbClr val="2A7129"/>
          </a:solidFill>
          <a:ln w="6350">
            <a:noFill/>
          </a:ln>
          <a:effectLst>
            <a:outerShdw blurRad="50800" dist="38100" dir="2700000" algn="tl" rotWithShape="0">
              <a:prstClr val="black">
                <a:alpha val="40000"/>
              </a:prstClr>
            </a:outerShdw>
          </a:effectLst>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8" name="Content Placeholder 7"/>
          <p:cNvSpPr>
            <a:spLocks noGrp="1"/>
          </p:cNvSpPr>
          <p:nvPr>
            <p:ph sz="quarter" idx="13"/>
          </p:nvPr>
        </p:nvSpPr>
        <p:spPr>
          <a:xfrm flipH="1">
            <a:off x="2612369" y="1125538"/>
            <a:ext cx="2184135" cy="720000"/>
          </a:xfrm>
          <a:prstGeom prst="round2DiagRect">
            <a:avLst/>
          </a:prstGeom>
          <a:solidFill>
            <a:srgbClr val="3D4075"/>
          </a:solidFill>
          <a:ln w="6350">
            <a:noFill/>
          </a:ln>
          <a:effectLst>
            <a:outerShdw blurRad="50800" dist="38100" dir="2700000" algn="tl" rotWithShape="0">
              <a:prstClr val="black">
                <a:alpha val="40000"/>
              </a:prstClr>
            </a:outerShdw>
          </a:effectLst>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9" name="Content Placeholder 7"/>
          <p:cNvSpPr>
            <a:spLocks noGrp="1"/>
          </p:cNvSpPr>
          <p:nvPr>
            <p:ph sz="quarter" idx="14"/>
          </p:nvPr>
        </p:nvSpPr>
        <p:spPr>
          <a:xfrm flipH="1">
            <a:off x="5030391" y="1125539"/>
            <a:ext cx="2182416" cy="720000"/>
          </a:xfrm>
          <a:prstGeom prst="round2DiagRect">
            <a:avLst/>
          </a:prstGeom>
          <a:solidFill>
            <a:srgbClr val="E09F1E"/>
          </a:solidFill>
          <a:ln w="6350">
            <a:noFill/>
          </a:ln>
          <a:effectLst>
            <a:outerShdw blurRad="50800" dist="38100" dir="2700000" algn="tl" rotWithShape="0">
              <a:prstClr val="black">
                <a:alpha val="40000"/>
              </a:prstClr>
            </a:outerShdw>
          </a:effectLst>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1" name="Content Placeholder 7"/>
          <p:cNvSpPr>
            <a:spLocks noGrp="1"/>
          </p:cNvSpPr>
          <p:nvPr>
            <p:ph sz="quarter" idx="15"/>
          </p:nvPr>
        </p:nvSpPr>
        <p:spPr>
          <a:xfrm flipH="1">
            <a:off x="7450138" y="1125538"/>
            <a:ext cx="2182416" cy="720000"/>
          </a:xfrm>
          <a:prstGeom prst="round2DiagRect">
            <a:avLst/>
          </a:prstGeom>
          <a:solidFill>
            <a:srgbClr val="D61414"/>
          </a:solidFill>
          <a:ln w="6350">
            <a:noFill/>
          </a:ln>
          <a:effectLst>
            <a:outerShdw blurRad="50800" dist="38100" dir="2700000" algn="tl" rotWithShape="0">
              <a:prstClr val="black">
                <a:alpha val="40000"/>
              </a:prstClr>
            </a:outerShdw>
          </a:effectLst>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solidFill>
                  <a:schemeClr val="bg1"/>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0" name="Content Placeholder 7"/>
          <p:cNvSpPr>
            <a:spLocks noGrp="1"/>
          </p:cNvSpPr>
          <p:nvPr>
            <p:ph sz="quarter" idx="16"/>
          </p:nvPr>
        </p:nvSpPr>
        <p:spPr>
          <a:xfrm flipH="1">
            <a:off x="194342" y="1988840"/>
            <a:ext cx="2184135" cy="4104000"/>
          </a:xfrm>
          <a:prstGeom prst="round2DiagRect">
            <a:avLst/>
          </a:prstGeom>
          <a:solidFill>
            <a:srgbClr val="B9E5BC"/>
          </a:solidFill>
          <a:ln w="6350">
            <a:noFill/>
          </a:ln>
          <a:effectLst>
            <a:outerShdw blurRad="50800" dist="38100" dir="2700000" algn="tl" rotWithShape="0">
              <a:prstClr val="black">
                <a:alpha val="40000"/>
              </a:prstClr>
            </a:outerShdw>
          </a:effectLst>
        </p:spPr>
        <p:txBody>
          <a:bodyPr>
            <a:normAutofit/>
          </a:bodyPr>
          <a:lstStyle>
            <a:lvl1pPr>
              <a:defRPr sz="1800">
                <a:solidFill>
                  <a:srgbClr val="00338D"/>
                </a:solidFill>
              </a:defRPr>
            </a:lvl1pPr>
            <a:lvl2pPr>
              <a:defRPr sz="1800">
                <a:solidFill>
                  <a:srgbClr val="00338D"/>
                </a:solidFill>
              </a:defRPr>
            </a:lvl2pPr>
            <a:lvl3pPr>
              <a:defRPr sz="1800">
                <a:solidFill>
                  <a:srgbClr val="00338D"/>
                </a:solidFill>
              </a:defRPr>
            </a:lvl3pPr>
            <a:lvl4pPr>
              <a:defRPr sz="1800">
                <a:solidFill>
                  <a:srgbClr val="00338D"/>
                </a:solidFill>
              </a:defRPr>
            </a:lvl4pPr>
            <a:lvl5pPr>
              <a:defRPr sz="1800">
                <a:solidFill>
                  <a:srgbClr val="00338D"/>
                </a:solidFill>
              </a:defRPr>
            </a:lvl5pPr>
            <a:lvl6pPr>
              <a:defRPr sz="1800">
                <a:solidFill>
                  <a:srgbClr val="00338D"/>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2" name="Content Placeholder 7"/>
          <p:cNvSpPr>
            <a:spLocks noGrp="1"/>
          </p:cNvSpPr>
          <p:nvPr>
            <p:ph sz="quarter" idx="17"/>
          </p:nvPr>
        </p:nvSpPr>
        <p:spPr>
          <a:xfrm flipH="1">
            <a:off x="2612369" y="1988840"/>
            <a:ext cx="2184135" cy="4104000"/>
          </a:xfrm>
          <a:prstGeom prst="round2DiagRect">
            <a:avLst/>
          </a:prstGeom>
          <a:solidFill>
            <a:srgbClr val="C7C8E3"/>
          </a:solidFill>
          <a:ln w="6350">
            <a:noFill/>
          </a:ln>
          <a:effectLst>
            <a:outerShdw blurRad="50800" dist="38100" dir="2700000" algn="tl" rotWithShape="0">
              <a:prstClr val="black">
                <a:alpha val="40000"/>
              </a:prstClr>
            </a:outerShdw>
          </a:effectLst>
        </p:spPr>
        <p:txBody>
          <a:bodyPr>
            <a:normAutofit/>
          </a:bodyPr>
          <a:lstStyle>
            <a:lvl1pPr>
              <a:defRPr sz="1800">
                <a:solidFill>
                  <a:srgbClr val="00338D"/>
                </a:solidFill>
              </a:defRPr>
            </a:lvl1pPr>
            <a:lvl2pPr>
              <a:defRPr sz="1800">
                <a:solidFill>
                  <a:srgbClr val="00338D"/>
                </a:solidFill>
              </a:defRPr>
            </a:lvl2pPr>
            <a:lvl3pPr>
              <a:defRPr sz="1800">
                <a:solidFill>
                  <a:srgbClr val="00338D"/>
                </a:solidFill>
              </a:defRPr>
            </a:lvl3pPr>
            <a:lvl4pPr>
              <a:defRPr sz="1800">
                <a:solidFill>
                  <a:srgbClr val="00338D"/>
                </a:solidFill>
              </a:defRPr>
            </a:lvl4pPr>
            <a:lvl5pPr>
              <a:defRPr sz="1800">
                <a:solidFill>
                  <a:srgbClr val="00338D"/>
                </a:solidFill>
              </a:defRPr>
            </a:lvl5pPr>
            <a:lvl6pPr>
              <a:defRPr sz="1800">
                <a:solidFill>
                  <a:srgbClr val="00338D"/>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3" name="Content Placeholder 7"/>
          <p:cNvSpPr>
            <a:spLocks noGrp="1"/>
          </p:cNvSpPr>
          <p:nvPr>
            <p:ph sz="quarter" idx="18"/>
          </p:nvPr>
        </p:nvSpPr>
        <p:spPr>
          <a:xfrm flipH="1">
            <a:off x="5030391" y="1988840"/>
            <a:ext cx="2182416" cy="4104000"/>
          </a:xfrm>
          <a:prstGeom prst="round2DiagRect">
            <a:avLst/>
          </a:prstGeom>
          <a:solidFill>
            <a:srgbClr val="F4DBAA"/>
          </a:solidFill>
          <a:ln w="6350">
            <a:noFill/>
          </a:ln>
          <a:effectLst>
            <a:outerShdw blurRad="50800" dist="38100" dir="2700000" algn="tl" rotWithShape="0">
              <a:prstClr val="black">
                <a:alpha val="40000"/>
              </a:prstClr>
            </a:outerShdw>
          </a:effectLst>
        </p:spPr>
        <p:txBody>
          <a:bodyPr>
            <a:normAutofit/>
          </a:bodyPr>
          <a:lstStyle>
            <a:lvl1pPr>
              <a:defRPr sz="1800">
                <a:solidFill>
                  <a:srgbClr val="00338D"/>
                </a:solidFill>
              </a:defRPr>
            </a:lvl1pPr>
            <a:lvl2pPr>
              <a:defRPr sz="1800">
                <a:solidFill>
                  <a:srgbClr val="00338D"/>
                </a:solidFill>
              </a:defRPr>
            </a:lvl2pPr>
            <a:lvl3pPr>
              <a:defRPr sz="1800">
                <a:solidFill>
                  <a:srgbClr val="00338D"/>
                </a:solidFill>
              </a:defRPr>
            </a:lvl3pPr>
            <a:lvl4pPr>
              <a:defRPr sz="1800">
                <a:solidFill>
                  <a:srgbClr val="00338D"/>
                </a:solidFill>
              </a:defRPr>
            </a:lvl4pPr>
            <a:lvl5pPr>
              <a:defRPr sz="1800">
                <a:solidFill>
                  <a:srgbClr val="00338D"/>
                </a:solidFill>
              </a:defRPr>
            </a:lvl5pPr>
            <a:lvl6pPr>
              <a:defRPr sz="1800">
                <a:solidFill>
                  <a:srgbClr val="00338D"/>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4" name="Content Placeholder 7"/>
          <p:cNvSpPr>
            <a:spLocks noGrp="1"/>
          </p:cNvSpPr>
          <p:nvPr>
            <p:ph sz="quarter" idx="19"/>
          </p:nvPr>
        </p:nvSpPr>
        <p:spPr>
          <a:xfrm flipH="1">
            <a:off x="7450138" y="1988840"/>
            <a:ext cx="2182416" cy="4104000"/>
          </a:xfrm>
          <a:prstGeom prst="round2DiagRect">
            <a:avLst/>
          </a:prstGeom>
          <a:solidFill>
            <a:srgbClr val="FAC6C6"/>
          </a:solidFill>
          <a:ln w="6350">
            <a:noFill/>
          </a:ln>
          <a:effectLst>
            <a:outerShdw blurRad="50800" dist="38100" dir="2700000" algn="tl" rotWithShape="0">
              <a:prstClr val="black">
                <a:alpha val="40000"/>
              </a:prstClr>
            </a:outerShdw>
          </a:effectLst>
        </p:spPr>
        <p:txBody>
          <a:bodyPr>
            <a:normAutofit/>
          </a:bodyPr>
          <a:lstStyle>
            <a:lvl1pPr>
              <a:defRPr sz="1800">
                <a:solidFill>
                  <a:srgbClr val="00338D"/>
                </a:solidFill>
              </a:defRPr>
            </a:lvl1pPr>
            <a:lvl2pPr>
              <a:defRPr sz="1800">
                <a:solidFill>
                  <a:srgbClr val="00338D"/>
                </a:solidFill>
              </a:defRPr>
            </a:lvl2pPr>
            <a:lvl3pPr>
              <a:defRPr sz="1800">
                <a:solidFill>
                  <a:srgbClr val="00338D"/>
                </a:solidFill>
              </a:defRPr>
            </a:lvl3pPr>
            <a:lvl4pPr>
              <a:defRPr sz="1800">
                <a:solidFill>
                  <a:srgbClr val="00338D"/>
                </a:solidFill>
              </a:defRPr>
            </a:lvl4pPr>
            <a:lvl5pPr>
              <a:defRPr sz="1800">
                <a:solidFill>
                  <a:srgbClr val="00338D"/>
                </a:solidFill>
              </a:defRPr>
            </a:lvl5pPr>
            <a:lvl6pPr>
              <a:defRPr sz="1800">
                <a:solidFill>
                  <a:srgbClr val="00338D"/>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5" name="Footer Placeholder 14"/>
          <p:cNvSpPr>
            <a:spLocks noGrp="1"/>
          </p:cNvSpPr>
          <p:nvPr>
            <p:ph type="ftr" sz="quarter" idx="20"/>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4 Stacke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Content Placeholder 7"/>
          <p:cNvSpPr>
            <a:spLocks noGrp="1"/>
          </p:cNvSpPr>
          <p:nvPr>
            <p:ph sz="quarter" idx="16"/>
          </p:nvPr>
        </p:nvSpPr>
        <p:spPr>
          <a:xfrm flipH="1">
            <a:off x="194335" y="1988840"/>
            <a:ext cx="2925000" cy="4103984"/>
          </a:xfrm>
          <a:prstGeom prst="rect">
            <a:avLst/>
          </a:prstGeom>
          <a:solidFill>
            <a:srgbClr val="B9E5BC"/>
          </a:solidFill>
          <a:ln w="6350">
            <a:noFill/>
          </a:ln>
          <a:effectLst>
            <a:outerShdw blurRad="50800" dist="38100" dir="2700000" algn="tl" rotWithShape="0">
              <a:prstClr val="black">
                <a:alpha val="40000"/>
              </a:prstClr>
            </a:outerShdw>
          </a:effectLst>
        </p:spPr>
        <p:txBody>
          <a:bodyPr>
            <a:normAutofit/>
          </a:bodyPr>
          <a:lstStyle>
            <a:lvl1pPr>
              <a:defRPr sz="1800">
                <a:solidFill>
                  <a:srgbClr val="00338D"/>
                </a:solidFill>
              </a:defRPr>
            </a:lvl1pPr>
            <a:lvl2pPr>
              <a:defRPr sz="1800">
                <a:solidFill>
                  <a:srgbClr val="00338D"/>
                </a:solidFill>
              </a:defRPr>
            </a:lvl2pPr>
            <a:lvl3pPr>
              <a:defRPr sz="1800">
                <a:solidFill>
                  <a:srgbClr val="00338D"/>
                </a:solidFill>
              </a:defRPr>
            </a:lvl3pPr>
            <a:lvl4pPr>
              <a:defRPr sz="1800">
                <a:solidFill>
                  <a:srgbClr val="00338D"/>
                </a:solidFill>
              </a:defRPr>
            </a:lvl4pPr>
            <a:lvl5pPr>
              <a:defRPr sz="1800">
                <a:solidFill>
                  <a:srgbClr val="00338D"/>
                </a:solidFill>
              </a:defRPr>
            </a:lvl5pPr>
            <a:lvl6pPr>
              <a:defRPr sz="1800">
                <a:solidFill>
                  <a:srgbClr val="00338D"/>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3" name="Content Placeholder 7"/>
          <p:cNvSpPr>
            <a:spLocks noGrp="1"/>
          </p:cNvSpPr>
          <p:nvPr>
            <p:ph sz="quarter" idx="18"/>
          </p:nvPr>
        </p:nvSpPr>
        <p:spPr>
          <a:xfrm flipH="1">
            <a:off x="3451427" y="1988840"/>
            <a:ext cx="2925000" cy="4103984"/>
          </a:xfrm>
          <a:prstGeom prst="rect">
            <a:avLst/>
          </a:prstGeom>
          <a:solidFill>
            <a:srgbClr val="F4DBAA"/>
          </a:solidFill>
          <a:ln w="6350">
            <a:noFill/>
          </a:ln>
          <a:effectLst>
            <a:outerShdw blurRad="50800" dist="38100" dir="2700000" algn="tl" rotWithShape="0">
              <a:prstClr val="black">
                <a:alpha val="40000"/>
              </a:prstClr>
            </a:outerShdw>
          </a:effectLst>
        </p:spPr>
        <p:txBody>
          <a:bodyPr>
            <a:normAutofit/>
          </a:bodyPr>
          <a:lstStyle>
            <a:lvl1pPr>
              <a:defRPr sz="1800">
                <a:solidFill>
                  <a:srgbClr val="00338D"/>
                </a:solidFill>
              </a:defRPr>
            </a:lvl1pPr>
            <a:lvl2pPr>
              <a:defRPr sz="1800">
                <a:solidFill>
                  <a:srgbClr val="00338D"/>
                </a:solidFill>
              </a:defRPr>
            </a:lvl2pPr>
            <a:lvl3pPr>
              <a:defRPr sz="1800">
                <a:solidFill>
                  <a:srgbClr val="00338D"/>
                </a:solidFill>
              </a:defRPr>
            </a:lvl3pPr>
            <a:lvl4pPr>
              <a:defRPr sz="1800">
                <a:solidFill>
                  <a:srgbClr val="00338D"/>
                </a:solidFill>
              </a:defRPr>
            </a:lvl4pPr>
            <a:lvl5pPr>
              <a:defRPr sz="1800">
                <a:solidFill>
                  <a:srgbClr val="00338D"/>
                </a:solidFill>
              </a:defRPr>
            </a:lvl5pPr>
            <a:lvl6pPr>
              <a:defRPr sz="1800">
                <a:solidFill>
                  <a:srgbClr val="00338D"/>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4" name="Content Placeholder 7"/>
          <p:cNvSpPr>
            <a:spLocks noGrp="1"/>
          </p:cNvSpPr>
          <p:nvPr>
            <p:ph sz="quarter" idx="19"/>
          </p:nvPr>
        </p:nvSpPr>
        <p:spPr>
          <a:xfrm flipH="1">
            <a:off x="6708520" y="1988840"/>
            <a:ext cx="2925000" cy="4103984"/>
          </a:xfrm>
          <a:prstGeom prst="rect">
            <a:avLst/>
          </a:prstGeom>
          <a:solidFill>
            <a:srgbClr val="FAC6C6"/>
          </a:solidFill>
          <a:ln w="6350">
            <a:noFill/>
          </a:ln>
          <a:effectLst>
            <a:outerShdw blurRad="50800" dist="38100" dir="2700000" algn="tl" rotWithShape="0">
              <a:prstClr val="black">
                <a:alpha val="40000"/>
              </a:prstClr>
            </a:outerShdw>
          </a:effectLst>
        </p:spPr>
        <p:txBody>
          <a:bodyPr>
            <a:normAutofit/>
          </a:bodyPr>
          <a:lstStyle>
            <a:lvl1pPr>
              <a:defRPr sz="1800">
                <a:solidFill>
                  <a:srgbClr val="00338D"/>
                </a:solidFill>
              </a:defRPr>
            </a:lvl1pPr>
            <a:lvl2pPr>
              <a:defRPr sz="1800">
                <a:solidFill>
                  <a:srgbClr val="00338D"/>
                </a:solidFill>
              </a:defRPr>
            </a:lvl2pPr>
            <a:lvl3pPr>
              <a:defRPr sz="1800">
                <a:solidFill>
                  <a:srgbClr val="00338D"/>
                </a:solidFill>
              </a:defRPr>
            </a:lvl3pPr>
            <a:lvl4pPr>
              <a:defRPr sz="1800">
                <a:solidFill>
                  <a:srgbClr val="00338D"/>
                </a:solidFill>
              </a:defRPr>
            </a:lvl4pPr>
            <a:lvl5pPr>
              <a:defRPr sz="1800">
                <a:solidFill>
                  <a:srgbClr val="00338D"/>
                </a:solidFill>
              </a:defRPr>
            </a:lvl5pPr>
            <a:lvl6pPr>
              <a:defRPr sz="1800">
                <a:solidFill>
                  <a:srgbClr val="00338D"/>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6" name="Text Placeholder 15"/>
          <p:cNvSpPr>
            <a:spLocks noGrp="1"/>
          </p:cNvSpPr>
          <p:nvPr>
            <p:ph type="body" sz="quarter" idx="20"/>
          </p:nvPr>
        </p:nvSpPr>
        <p:spPr>
          <a:xfrm>
            <a:off x="193976" y="1125550"/>
            <a:ext cx="2925365" cy="720725"/>
          </a:xfrm>
          <a:prstGeom prst="roundRect">
            <a:avLst/>
          </a:prstGeom>
          <a:solidFill>
            <a:srgbClr val="2A7129"/>
          </a:solidFill>
          <a:ln w="6350">
            <a:noFill/>
          </a:ln>
          <a:effectLst>
            <a:outerShdw blurRad="50800" dist="38100" dir="2700000" algn="tl" rotWithShape="0">
              <a:prstClr val="black">
                <a:alpha val="40000"/>
              </a:prstClr>
            </a:outerShdw>
          </a:effectLst>
        </p:spPr>
        <p:txBody>
          <a:bodyPr vert="horz" lIns="0" tIns="0" rIns="0" bIns="0" rtlCol="0">
            <a:normAutofit/>
          </a:bodyPr>
          <a:lstStyle>
            <a:lvl1pPr algn="l" rtl="0" eaLnBrk="1" latinLnBrk="0" hangingPunct="1">
              <a:lnSpc>
                <a:spcPct val="100000"/>
              </a:lnSpc>
              <a:spcBef>
                <a:spcPts val="1200"/>
              </a:spcBef>
              <a:buFont typeface="Arial" pitchFamily="34" charset="0"/>
              <a:defRPr lang="en-US" sz="1800" b="1" kern="1200" noProof="0" dirty="0" smtClean="0">
                <a:solidFill>
                  <a:schemeClr val="bg1"/>
                </a:solidFill>
                <a:latin typeface="Arial"/>
                <a:ea typeface="+mn-ea"/>
                <a:cs typeface="Arial" pitchFamily="34" charset="0"/>
              </a:defRPr>
            </a:lvl1pPr>
            <a:lvl2pPr algn="l" rtl="0" eaLnBrk="1" latinLnBrk="0" hangingPunct="1">
              <a:lnSpc>
                <a:spcPct val="100000"/>
              </a:lnSpc>
              <a:spcBef>
                <a:spcPts val="1200"/>
              </a:spcBef>
              <a:buFont typeface="Arial" pitchFamily="34" charset="0"/>
              <a:defRPr lang="en-US" sz="1800" b="1" kern="1200" noProof="0" dirty="0" smtClean="0">
                <a:solidFill>
                  <a:schemeClr val="bg1"/>
                </a:solidFill>
                <a:latin typeface="Arial"/>
                <a:ea typeface="+mn-ea"/>
                <a:cs typeface="Arial" pitchFamily="34" charset="0"/>
              </a:defRPr>
            </a:lvl2pPr>
            <a:lvl3pPr algn="l" rtl="0" eaLnBrk="1" latinLnBrk="0" hangingPunct="1">
              <a:lnSpc>
                <a:spcPct val="100000"/>
              </a:lnSpc>
              <a:spcBef>
                <a:spcPts val="1200"/>
              </a:spcBef>
              <a:buFont typeface="Arial" pitchFamily="34" charset="0"/>
              <a:defRPr lang="en-US" sz="1800" b="1" kern="1200" noProof="0" dirty="0" smtClean="0">
                <a:solidFill>
                  <a:schemeClr val="bg1"/>
                </a:solidFill>
                <a:latin typeface="Arial"/>
                <a:ea typeface="+mn-ea"/>
                <a:cs typeface="Arial" pitchFamily="34" charset="0"/>
              </a:defRPr>
            </a:lvl3pPr>
            <a:lvl4pPr algn="l" rtl="0" eaLnBrk="1" latinLnBrk="0" hangingPunct="1">
              <a:lnSpc>
                <a:spcPct val="100000"/>
              </a:lnSpc>
              <a:spcBef>
                <a:spcPts val="1200"/>
              </a:spcBef>
              <a:buFont typeface="Arial" pitchFamily="34" charset="0"/>
              <a:defRPr lang="en-US" sz="1800" b="1" kern="1200" noProof="0" dirty="0" smtClean="0">
                <a:solidFill>
                  <a:schemeClr val="bg1"/>
                </a:solidFill>
                <a:latin typeface="Arial"/>
                <a:ea typeface="+mn-ea"/>
                <a:cs typeface="Arial" pitchFamily="34" charset="0"/>
              </a:defRPr>
            </a:lvl4pPr>
            <a:lvl5pPr algn="l" rtl="0" eaLnBrk="1" latinLnBrk="0" hangingPunct="1">
              <a:lnSpc>
                <a:spcPct val="100000"/>
              </a:lnSpc>
              <a:spcBef>
                <a:spcPts val="1200"/>
              </a:spcBef>
              <a:buFont typeface="Arial" pitchFamily="34" charset="0"/>
              <a:defRPr lang="en-GB" sz="1800" b="1" kern="1200" noProof="0" dirty="0" smtClean="0">
                <a:solidFill>
                  <a:schemeClr val="bg1"/>
                </a:solidFill>
                <a:latin typeface="Arial"/>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15"/>
          <p:cNvSpPr>
            <a:spLocks noGrp="1"/>
          </p:cNvSpPr>
          <p:nvPr>
            <p:ph type="body" sz="quarter" idx="21"/>
          </p:nvPr>
        </p:nvSpPr>
        <p:spPr>
          <a:xfrm>
            <a:off x="3451068" y="1125550"/>
            <a:ext cx="2925365" cy="720725"/>
          </a:xfrm>
          <a:prstGeom prst="roundRect">
            <a:avLst/>
          </a:prstGeom>
          <a:solidFill>
            <a:srgbClr val="E09F1E"/>
          </a:solidFill>
          <a:ln w="6350">
            <a:noFill/>
          </a:ln>
          <a:effectLst>
            <a:outerShdw blurRad="50800" dist="38100" dir="2700000" algn="tl" rotWithShape="0">
              <a:prstClr val="black">
                <a:alpha val="40000"/>
              </a:prstClr>
            </a:outerShdw>
          </a:effectLst>
        </p:spPr>
        <p:txBody>
          <a:bodyPr vert="horz" lIns="0" tIns="0" rIns="0" bIns="0" rtlCol="0">
            <a:normAutofit/>
          </a:bodyPr>
          <a:lstStyle>
            <a:lvl1pPr algn="l" rtl="0" eaLnBrk="1" latinLnBrk="0" hangingPunct="1">
              <a:lnSpc>
                <a:spcPct val="100000"/>
              </a:lnSpc>
              <a:spcBef>
                <a:spcPts val="1200"/>
              </a:spcBef>
              <a:buFont typeface="Arial" pitchFamily="34" charset="0"/>
              <a:defRPr lang="en-US" sz="1800" b="1" kern="1200" noProof="0" dirty="0" smtClean="0">
                <a:solidFill>
                  <a:schemeClr val="bg1"/>
                </a:solidFill>
                <a:latin typeface="Arial"/>
                <a:ea typeface="+mn-ea"/>
                <a:cs typeface="Arial" pitchFamily="34" charset="0"/>
              </a:defRPr>
            </a:lvl1pPr>
            <a:lvl2pPr algn="l" rtl="0" eaLnBrk="1" latinLnBrk="0" hangingPunct="1">
              <a:lnSpc>
                <a:spcPct val="100000"/>
              </a:lnSpc>
              <a:spcBef>
                <a:spcPts val="1200"/>
              </a:spcBef>
              <a:buFont typeface="Arial" pitchFamily="34" charset="0"/>
              <a:defRPr lang="en-US" sz="1800" b="1" kern="1200" noProof="0" dirty="0" smtClean="0">
                <a:solidFill>
                  <a:schemeClr val="bg1"/>
                </a:solidFill>
                <a:latin typeface="Arial"/>
                <a:ea typeface="+mn-ea"/>
                <a:cs typeface="Arial" pitchFamily="34" charset="0"/>
              </a:defRPr>
            </a:lvl2pPr>
            <a:lvl3pPr algn="l" rtl="0" eaLnBrk="1" latinLnBrk="0" hangingPunct="1">
              <a:lnSpc>
                <a:spcPct val="100000"/>
              </a:lnSpc>
              <a:spcBef>
                <a:spcPts val="1200"/>
              </a:spcBef>
              <a:buFont typeface="Arial" pitchFamily="34" charset="0"/>
              <a:defRPr lang="en-US" sz="1800" b="1" kern="1200" noProof="0" dirty="0" smtClean="0">
                <a:solidFill>
                  <a:schemeClr val="bg1"/>
                </a:solidFill>
                <a:latin typeface="Arial"/>
                <a:ea typeface="+mn-ea"/>
                <a:cs typeface="Arial" pitchFamily="34" charset="0"/>
              </a:defRPr>
            </a:lvl3pPr>
            <a:lvl4pPr algn="l" rtl="0" eaLnBrk="1" latinLnBrk="0" hangingPunct="1">
              <a:lnSpc>
                <a:spcPct val="100000"/>
              </a:lnSpc>
              <a:spcBef>
                <a:spcPts val="1200"/>
              </a:spcBef>
              <a:buFont typeface="Arial" pitchFamily="34" charset="0"/>
              <a:defRPr lang="en-US" sz="1800" b="1" kern="1200" noProof="0" dirty="0" smtClean="0">
                <a:solidFill>
                  <a:schemeClr val="bg1"/>
                </a:solidFill>
                <a:latin typeface="Arial"/>
                <a:ea typeface="+mn-ea"/>
                <a:cs typeface="Arial" pitchFamily="34" charset="0"/>
              </a:defRPr>
            </a:lvl4pPr>
            <a:lvl5pPr algn="l" rtl="0" eaLnBrk="1" latinLnBrk="0" hangingPunct="1">
              <a:lnSpc>
                <a:spcPct val="100000"/>
              </a:lnSpc>
              <a:spcBef>
                <a:spcPts val="1200"/>
              </a:spcBef>
              <a:buFont typeface="Arial" pitchFamily="34" charset="0"/>
              <a:defRPr lang="en-GB" sz="1800" b="1" kern="1200" noProof="0" dirty="0" smtClean="0">
                <a:solidFill>
                  <a:schemeClr val="bg1"/>
                </a:solidFill>
                <a:latin typeface="Arial"/>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15"/>
          <p:cNvSpPr>
            <a:spLocks noGrp="1"/>
          </p:cNvSpPr>
          <p:nvPr>
            <p:ph type="body" sz="quarter" idx="22"/>
          </p:nvPr>
        </p:nvSpPr>
        <p:spPr>
          <a:xfrm>
            <a:off x="6708161" y="1125550"/>
            <a:ext cx="2925365" cy="720725"/>
          </a:xfrm>
          <a:prstGeom prst="roundRect">
            <a:avLst/>
          </a:prstGeom>
          <a:solidFill>
            <a:srgbClr val="D61414"/>
          </a:solidFill>
          <a:ln w="6350">
            <a:noFill/>
          </a:ln>
          <a:effectLst>
            <a:outerShdw blurRad="50800" dist="38100" dir="2700000" algn="tl" rotWithShape="0">
              <a:prstClr val="black">
                <a:alpha val="40000"/>
              </a:prstClr>
            </a:outerShdw>
          </a:effectLst>
        </p:spPr>
        <p:txBody>
          <a:bodyPr vert="horz" lIns="0" tIns="0" rIns="0" bIns="0" rtlCol="0">
            <a:normAutofit/>
          </a:bodyPr>
          <a:lstStyle>
            <a:lvl1pPr algn="l" rtl="0" eaLnBrk="1" latinLnBrk="0" hangingPunct="1">
              <a:lnSpc>
                <a:spcPct val="100000"/>
              </a:lnSpc>
              <a:spcBef>
                <a:spcPts val="1200"/>
              </a:spcBef>
              <a:buFont typeface="Arial" pitchFamily="34" charset="0"/>
              <a:defRPr lang="en-US" sz="1800" b="1" kern="1200" noProof="0" dirty="0" smtClean="0">
                <a:solidFill>
                  <a:schemeClr val="bg1"/>
                </a:solidFill>
                <a:latin typeface="Arial"/>
                <a:ea typeface="+mn-ea"/>
                <a:cs typeface="Arial" pitchFamily="34" charset="0"/>
              </a:defRPr>
            </a:lvl1pPr>
            <a:lvl2pPr algn="l" rtl="0" eaLnBrk="1" latinLnBrk="0" hangingPunct="1">
              <a:lnSpc>
                <a:spcPct val="100000"/>
              </a:lnSpc>
              <a:spcBef>
                <a:spcPts val="1200"/>
              </a:spcBef>
              <a:buFont typeface="Arial" pitchFamily="34" charset="0"/>
              <a:defRPr lang="en-US" sz="1800" b="1" kern="1200" noProof="0" dirty="0" smtClean="0">
                <a:solidFill>
                  <a:schemeClr val="bg1"/>
                </a:solidFill>
                <a:latin typeface="Arial"/>
                <a:ea typeface="+mn-ea"/>
                <a:cs typeface="Arial" pitchFamily="34" charset="0"/>
              </a:defRPr>
            </a:lvl2pPr>
            <a:lvl3pPr algn="l" rtl="0" eaLnBrk="1" latinLnBrk="0" hangingPunct="1">
              <a:lnSpc>
                <a:spcPct val="100000"/>
              </a:lnSpc>
              <a:spcBef>
                <a:spcPts val="1200"/>
              </a:spcBef>
              <a:buFont typeface="Arial" pitchFamily="34" charset="0"/>
              <a:defRPr lang="en-US" sz="1800" b="1" kern="1200" noProof="0" dirty="0" smtClean="0">
                <a:solidFill>
                  <a:schemeClr val="bg1"/>
                </a:solidFill>
                <a:latin typeface="Arial"/>
                <a:ea typeface="+mn-ea"/>
                <a:cs typeface="Arial" pitchFamily="34" charset="0"/>
              </a:defRPr>
            </a:lvl3pPr>
            <a:lvl4pPr algn="l" rtl="0" eaLnBrk="1" latinLnBrk="0" hangingPunct="1">
              <a:lnSpc>
                <a:spcPct val="100000"/>
              </a:lnSpc>
              <a:spcBef>
                <a:spcPts val="1200"/>
              </a:spcBef>
              <a:buFont typeface="Arial" pitchFamily="34" charset="0"/>
              <a:defRPr lang="en-US" sz="1800" b="1" kern="1200" noProof="0" dirty="0" smtClean="0">
                <a:solidFill>
                  <a:schemeClr val="bg1"/>
                </a:solidFill>
                <a:latin typeface="Arial"/>
                <a:ea typeface="+mn-ea"/>
                <a:cs typeface="Arial" pitchFamily="34" charset="0"/>
              </a:defRPr>
            </a:lvl4pPr>
            <a:lvl5pPr algn="l" rtl="0" eaLnBrk="1" latinLnBrk="0" hangingPunct="1">
              <a:lnSpc>
                <a:spcPct val="100000"/>
              </a:lnSpc>
              <a:spcBef>
                <a:spcPts val="1200"/>
              </a:spcBef>
              <a:buFont typeface="Arial" pitchFamily="34" charset="0"/>
              <a:defRPr lang="en-GB" sz="1800" b="1" kern="1200" noProof="0" dirty="0" smtClean="0">
                <a:solidFill>
                  <a:schemeClr val="bg1"/>
                </a:solidFill>
                <a:latin typeface="Arial"/>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Footer Placeholder 8"/>
          <p:cNvSpPr>
            <a:spLocks noGrp="1"/>
          </p:cNvSpPr>
          <p:nvPr>
            <p:ph type="ftr" sz="quarter" idx="23"/>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3 With Logo">
    <p:spTree>
      <p:nvGrpSpPr>
        <p:cNvPr id="1" name=""/>
        <p:cNvGrpSpPr/>
        <p:nvPr/>
      </p:nvGrpSpPr>
      <p:grpSpPr>
        <a:xfrm>
          <a:off x="0" y="0"/>
          <a:ext cx="0" cy="0"/>
          <a:chOff x="0" y="0"/>
          <a:chExt cx="0" cy="0"/>
        </a:xfrm>
      </p:grpSpPr>
      <p:pic>
        <p:nvPicPr>
          <p:cNvPr id="8" name="Picture 7" descr="Contents_trans.png"/>
          <p:cNvPicPr>
            <a:picLocks noChangeAspect="1"/>
          </p:cNvPicPr>
          <p:nvPr userDrawn="1"/>
        </p:nvPicPr>
        <p:blipFill>
          <a:blip r:embed="rId2" cstate="print"/>
          <a:stretch>
            <a:fillRect/>
          </a:stretch>
        </p:blipFill>
        <p:spPr>
          <a:xfrm>
            <a:off x="0" y="0"/>
            <a:ext cx="5372148" cy="5112000"/>
          </a:xfrm>
          <a:prstGeom prst="rect">
            <a:avLst/>
          </a:prstGeom>
        </p:spPr>
      </p:pic>
      <p:sp>
        <p:nvSpPr>
          <p:cNvPr id="3" name="Subtitle 2"/>
          <p:cNvSpPr>
            <a:spLocks noGrp="1"/>
          </p:cNvSpPr>
          <p:nvPr>
            <p:ph type="subTitle" idx="1"/>
          </p:nvPr>
        </p:nvSpPr>
        <p:spPr bwMode="white">
          <a:xfrm>
            <a:off x="386922" y="2996952"/>
            <a:ext cx="3473958" cy="2109620"/>
          </a:xfrm>
          <a:prstGeom prst="rect">
            <a:avLst/>
          </a:prstGeom>
        </p:spPr>
        <p:txBody>
          <a:bodyPr bIns="0">
            <a:normAutofit/>
          </a:bodyPr>
          <a:lstStyle>
            <a:lvl1pPr marL="0" indent="0" algn="l">
              <a:buNone/>
              <a:defRPr sz="2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pic>
        <p:nvPicPr>
          <p:cNvPr id="9" name="Picture 8" descr="KPMG_Plus_Strapline_White.emf"/>
          <p:cNvPicPr>
            <a:picLocks noChangeAspect="1"/>
          </p:cNvPicPr>
          <p:nvPr userDrawn="1"/>
        </p:nvPicPr>
        <p:blipFill>
          <a:blip r:embed="rId3" cstate="print"/>
          <a:stretch>
            <a:fillRect/>
          </a:stretch>
        </p:blipFill>
        <p:spPr>
          <a:xfrm>
            <a:off x="386100" y="435611"/>
            <a:ext cx="2340000" cy="742203"/>
          </a:xfrm>
          <a:prstGeom prst="rect">
            <a:avLst/>
          </a:prstGeom>
        </p:spPr>
      </p:pic>
      <p:sp>
        <p:nvSpPr>
          <p:cNvPr id="10" name="Title 9"/>
          <p:cNvSpPr>
            <a:spLocks noGrp="1"/>
          </p:cNvSpPr>
          <p:nvPr>
            <p:ph type="title"/>
          </p:nvPr>
        </p:nvSpPr>
        <p:spPr bwMode="white">
          <a:xfrm>
            <a:off x="390000" y="1872000"/>
            <a:ext cx="4250965" cy="1143000"/>
          </a:xfrm>
        </p:spPr>
        <p:txBody>
          <a:bodyPr>
            <a:normAutofit/>
          </a:bodyPr>
          <a:lstStyle>
            <a:lvl1pPr>
              <a:defRPr sz="3200"/>
            </a:lvl1pPr>
          </a:lstStyle>
          <a:p>
            <a:r>
              <a:rPr lang="en-US" dirty="0" smtClean="0"/>
              <a:t>Click to edit Master title style</a:t>
            </a:r>
            <a:endParaRPr lang="en-CA" dirty="0"/>
          </a:p>
        </p:txBody>
      </p:sp>
      <p:sp>
        <p:nvSpPr>
          <p:cNvPr id="11" name="Slide Number Placeholder 10"/>
          <p:cNvSpPr>
            <a:spLocks noGrp="1"/>
          </p:cNvSpPr>
          <p:nvPr>
            <p:ph type="sldNum" sz="quarter" idx="10"/>
          </p:nvPr>
        </p:nvSpPr>
        <p:spPr/>
        <p:txBody>
          <a:bodyPr/>
          <a:lstStyle/>
          <a:p>
            <a:fld id="{3C987747-537D-40DC-B7FF-080F4234B714}" type="slidenum">
              <a:rPr lang="en-GB" smtClean="0"/>
              <a:pPr/>
              <a:t>‹nº›</a:t>
            </a:fld>
            <a:endParaRPr lang="en-GB" dirty="0"/>
          </a:p>
        </p:txBody>
      </p:sp>
      <p:sp>
        <p:nvSpPr>
          <p:cNvPr id="12" name="Footer Placeholder 11"/>
          <p:cNvSpPr>
            <a:spLocks noGrp="1"/>
          </p:cNvSpPr>
          <p:nvPr>
            <p:ph type="ftr" sz="quarter" idx="11"/>
          </p:nvPr>
        </p:nvSpPr>
        <p:spPr/>
        <p:txBody>
          <a:bodyPr/>
          <a:lstStyle/>
          <a:p>
            <a:r>
              <a:rPr lang="fr-FR" dirty="0" smtClean="0"/>
              <a:t>IFRS 10: Consolidated Financial Statements </a:t>
            </a:r>
          </a:p>
          <a:p>
            <a:r>
              <a:rPr lang="fr-FR" dirty="0" smtClean="0"/>
              <a:t>- Initial Considerations</a:t>
            </a:r>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1 Content &amp;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7"/>
          <p:cNvSpPr>
            <a:spLocks noGrp="1"/>
          </p:cNvSpPr>
          <p:nvPr>
            <p:ph sz="quarter" idx="12"/>
          </p:nvPr>
        </p:nvSpPr>
        <p:spPr>
          <a:xfrm>
            <a:off x="194336" y="1125539"/>
            <a:ext cx="7020190" cy="4967287"/>
          </a:xfrm>
          <a:prstGeom prst="rect">
            <a:avLst/>
          </a:prstGeom>
          <a:noFill/>
        </p:spPr>
        <p:txBody>
          <a:bodyPr>
            <a:normAutofit/>
          </a:bodyPr>
          <a:lstStyle>
            <a:lvl1pPr>
              <a:defRPr sz="2000">
                <a:solidFill>
                  <a:srgbClr val="D61414"/>
                </a:solidFill>
              </a:defRPr>
            </a:lvl1pPr>
            <a:lvl2pPr>
              <a:defRPr sz="2000"/>
            </a:lvl2pPr>
            <a:lvl3pPr>
              <a:defRPr sz="2000"/>
            </a:lvl3pPr>
            <a:lvl4pPr>
              <a:defRPr sz="2000"/>
            </a:lvl4pPr>
            <a:lvl5pPr>
              <a:defRPr sz="2000"/>
            </a:lvl5pPr>
            <a:lvl6pPr>
              <a:defRPr sz="20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9" name="Content Placeholder 7"/>
          <p:cNvSpPr>
            <a:spLocks noGrp="1"/>
          </p:cNvSpPr>
          <p:nvPr>
            <p:ph sz="quarter" idx="13"/>
          </p:nvPr>
        </p:nvSpPr>
        <p:spPr>
          <a:xfrm flipH="1">
            <a:off x="7450138" y="1125539"/>
            <a:ext cx="2182416" cy="4967287"/>
          </a:xfrm>
          <a:prstGeom prst="round2DiagRect">
            <a:avLst/>
          </a:prstGeom>
          <a:solidFill>
            <a:srgbClr val="D61414"/>
          </a:solidFill>
          <a:effectLst>
            <a:outerShdw blurRad="50800" dist="38100" dir="2700000" algn="tl" rotWithShape="0">
              <a:prstClr val="black">
                <a:alpha val="40000"/>
              </a:prstClr>
            </a:outerShdw>
          </a:effectLst>
        </p:spPr>
        <p:txBody>
          <a:bodyPr>
            <a:normAutofit/>
          </a:bodyPr>
          <a:lstStyle>
            <a:lvl1pPr>
              <a:defRPr sz="1600">
                <a:solidFill>
                  <a:schemeClr val="bg1"/>
                </a:solidFill>
              </a:defRPr>
            </a:lvl1pPr>
            <a:lvl2pP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vl6pPr>
              <a:buClr>
                <a:schemeClr val="bg1"/>
              </a:buClr>
              <a:defRPr sz="1600">
                <a:solidFill>
                  <a:schemeClr val="bg1"/>
                </a:solidFil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5" name="Footer Placeholder 4"/>
          <p:cNvSpPr>
            <a:spLocks noGrp="1"/>
          </p:cNvSpPr>
          <p:nvPr>
            <p:ph type="ftr" sz="quarter" idx="14"/>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5" name="Content Placeholder 4"/>
          <p:cNvSpPr>
            <a:spLocks noGrp="1"/>
          </p:cNvSpPr>
          <p:nvPr>
            <p:ph sz="quarter" idx="10"/>
          </p:nvPr>
        </p:nvSpPr>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4" name="Footer Placeholder 3"/>
          <p:cNvSpPr>
            <a:spLocks noGrp="1"/>
          </p:cNvSpPr>
          <p:nvPr>
            <p:ph type="ftr" sz="quarter" idx="11"/>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ontent shaded">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5" name="Content Placeholder 4"/>
          <p:cNvSpPr>
            <a:spLocks noGrp="1"/>
          </p:cNvSpPr>
          <p:nvPr>
            <p:ph sz="quarter" idx="10"/>
          </p:nvPr>
        </p:nvSpPr>
        <p:spPr>
          <a:xfrm flipH="1">
            <a:off x="194471" y="1124745"/>
            <a:ext cx="9439049" cy="4968552"/>
          </a:xfrm>
          <a:prstGeom prst="round2DiagRect">
            <a:avLst/>
          </a:prstGeom>
          <a:solidFill>
            <a:srgbClr val="BFCCE3"/>
          </a:solidFill>
          <a:effectLst>
            <a:outerShdw blurRad="50800" dist="38100" dir="2700000" algn="tl" rotWithShape="0">
              <a:prstClr val="black">
                <a:alpha val="40000"/>
              </a:prstClr>
            </a:outerShdw>
          </a:effectLst>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4" name="Footer Placeholder 3"/>
          <p:cNvSpPr>
            <a:spLocks noGrp="1"/>
          </p:cNvSpPr>
          <p:nvPr>
            <p:ph type="ftr" sz="quarter" idx="11"/>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umn - With Header">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5" name="Text Placeholder 20"/>
          <p:cNvSpPr>
            <a:spLocks noGrp="1"/>
          </p:cNvSpPr>
          <p:nvPr>
            <p:ph type="body" sz="quarter" idx="26"/>
          </p:nvPr>
        </p:nvSpPr>
        <p:spPr bwMode="gray">
          <a:xfrm>
            <a:off x="187986" y="1125549"/>
            <a:ext cx="9445534" cy="359817"/>
          </a:xfr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1">
            <a:normAutofit/>
          </a:bodyPr>
          <a:lstStyle>
            <a:lvl1pPr algn="l">
              <a:defRPr lang="en-US" sz="2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6" name="Content Placeholder 7"/>
          <p:cNvSpPr>
            <a:spLocks noGrp="1"/>
          </p:cNvSpPr>
          <p:nvPr>
            <p:ph sz="quarter" idx="12"/>
          </p:nvPr>
        </p:nvSpPr>
        <p:spPr>
          <a:xfrm flipH="1">
            <a:off x="193590" y="1700585"/>
            <a:ext cx="9439936" cy="4392240"/>
          </a:xfrm>
          <a:prstGeom prst="round2DiagRect">
            <a:avLst/>
          </a:prstGeom>
          <a:solidFill>
            <a:srgbClr val="BFCCE3"/>
          </a:solidFill>
          <a:ln w="6350">
            <a:noFill/>
          </a:ln>
          <a:effectLst>
            <a:outerShdw blurRad="50800" dist="38100" dir="2700000" algn="tl" rotWithShape="0">
              <a:prstClr val="black">
                <a:alpha val="40000"/>
              </a:prstClr>
            </a:outerShdw>
          </a:effec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7" name="Footer Placeholder 6"/>
          <p:cNvSpPr>
            <a:spLocks noGrp="1"/>
          </p:cNvSpPr>
          <p:nvPr>
            <p:ph type="ftr" sz="quarter" idx="27"/>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and content (aligned bottom)">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Content Placeholder 7"/>
          <p:cNvSpPr>
            <a:spLocks noGrp="1"/>
          </p:cNvSpPr>
          <p:nvPr>
            <p:ph sz="quarter" idx="12"/>
          </p:nvPr>
        </p:nvSpPr>
        <p:spPr>
          <a:xfrm>
            <a:off x="193590" y="3716338"/>
            <a:ext cx="9439936" cy="2376486"/>
          </a:xfrm>
          <a:ln w="6350">
            <a:noFill/>
          </a:ln>
        </p:spPr>
        <p:txBody>
          <a:bodyPr anchor="b"/>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5" name="Content Placeholder 4"/>
          <p:cNvSpPr>
            <a:spLocks noGrp="1"/>
          </p:cNvSpPr>
          <p:nvPr>
            <p:ph sz="quarter" idx="13"/>
          </p:nvPr>
        </p:nvSpPr>
        <p:spPr>
          <a:xfrm>
            <a:off x="194343" y="1125538"/>
            <a:ext cx="9439936" cy="2374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6"/>
          <p:cNvSpPr>
            <a:spLocks noGrp="1"/>
          </p:cNvSpPr>
          <p:nvPr>
            <p:ph type="ftr" sz="quarter" idx="14"/>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tacke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8" name="Content Placeholder 7"/>
          <p:cNvSpPr>
            <a:spLocks noGrp="1"/>
          </p:cNvSpPr>
          <p:nvPr>
            <p:ph sz="quarter" idx="11"/>
          </p:nvPr>
        </p:nvSpPr>
        <p:spPr>
          <a:xfrm flipH="1">
            <a:off x="194343" y="3716349"/>
            <a:ext cx="9439936" cy="2376487"/>
          </a:xfrm>
          <a:prstGeom prst="round2DiagRect">
            <a:avLst/>
          </a:prstGeom>
          <a:solidFill>
            <a:srgbClr val="D3CFB8"/>
          </a:solidFill>
          <a:effectLst>
            <a:outerShdw blurRad="50800" dist="38100" dir="2700000" algn="tl" rotWithShape="0">
              <a:prstClr val="black">
                <a:alpha val="40000"/>
              </a:prstClr>
            </a:outerShdw>
          </a:effec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9" name="Content Placeholder 7"/>
          <p:cNvSpPr>
            <a:spLocks noGrp="1"/>
          </p:cNvSpPr>
          <p:nvPr>
            <p:ph sz="quarter" idx="12"/>
          </p:nvPr>
        </p:nvSpPr>
        <p:spPr>
          <a:xfrm flipH="1">
            <a:off x="193590" y="1123962"/>
            <a:ext cx="9439936" cy="2376487"/>
          </a:xfrm>
          <a:prstGeom prst="round2DiagRect">
            <a:avLst/>
          </a:prstGeom>
          <a:solidFill>
            <a:srgbClr val="BFCCE3"/>
          </a:solidFill>
          <a:effectLst>
            <a:outerShdw blurRad="50800" dist="38100" dir="2700000" algn="tl" rotWithShape="0">
              <a:prstClr val="black">
                <a:alpha val="40000"/>
              </a:prstClr>
            </a:outerShdw>
          </a:effec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5" name="Footer Placeholder 4"/>
          <p:cNvSpPr>
            <a:spLocks noGrp="1"/>
          </p:cNvSpPr>
          <p:nvPr>
            <p:ph type="ftr" sz="quarter" idx="13"/>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7"/>
          <p:cNvSpPr>
            <a:spLocks noGrp="1"/>
          </p:cNvSpPr>
          <p:nvPr>
            <p:ph sz="quarter" idx="12"/>
          </p:nvPr>
        </p:nvSpPr>
        <p:spPr>
          <a:xfrm>
            <a:off x="194340" y="1125539"/>
            <a:ext cx="4602163" cy="4967287"/>
          </a:xfrm>
        </p:spPr>
        <p:txBody>
          <a:bodyPr>
            <a:normAutofit/>
          </a:bodyPr>
          <a:lstStyle>
            <a:lvl1pPr>
              <a:defRPr sz="1800"/>
            </a:lvl1pPr>
            <a:lvl2pPr>
              <a:defRPr sz="1800"/>
            </a:lvl2pPr>
            <a:lvl3pPr>
              <a:defRPr sz="1800"/>
            </a:lvl3pPr>
            <a:lvl4pPr>
              <a:defRPr sz="1800"/>
            </a:lvl4pPr>
            <a:lvl5pPr>
              <a:defRPr sz="1800"/>
            </a:lvl5pPr>
            <a:lvl6pPr>
              <a:defRPr sz="18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9" name="Content Placeholder 7"/>
          <p:cNvSpPr>
            <a:spLocks noGrp="1"/>
          </p:cNvSpPr>
          <p:nvPr>
            <p:ph sz="quarter" idx="13"/>
          </p:nvPr>
        </p:nvSpPr>
        <p:spPr>
          <a:xfrm>
            <a:off x="5030392" y="1125539"/>
            <a:ext cx="4602163" cy="4967287"/>
          </a:xfrm>
        </p:spPr>
        <p:txBody>
          <a:bodyPr>
            <a:normAutofit/>
          </a:bodyPr>
          <a:lstStyle>
            <a:lvl1pPr>
              <a:defRPr sz="1800"/>
            </a:lvl1pPr>
            <a:lvl2pPr>
              <a:defRPr sz="1800"/>
            </a:lvl2pPr>
            <a:lvl3pPr>
              <a:defRPr sz="1800"/>
            </a:lvl3pPr>
            <a:lvl4pPr>
              <a:defRPr sz="1800"/>
            </a:lvl4pPr>
            <a:lvl5pPr>
              <a:defRPr sz="1800"/>
            </a:lvl5pPr>
            <a:lvl6pPr>
              <a:defRPr sz="18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5" name="Footer Placeholder 4"/>
          <p:cNvSpPr>
            <a:spLocks noGrp="1"/>
          </p:cNvSpPr>
          <p:nvPr>
            <p:ph type="ftr" sz="quarter" idx="14"/>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sha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7"/>
          <p:cNvSpPr>
            <a:spLocks noGrp="1"/>
          </p:cNvSpPr>
          <p:nvPr>
            <p:ph sz="quarter" idx="12"/>
          </p:nvPr>
        </p:nvSpPr>
        <p:spPr>
          <a:xfrm flipH="1">
            <a:off x="194340" y="1125539"/>
            <a:ext cx="4602163" cy="4967287"/>
          </a:xfrm>
          <a:prstGeom prst="round2DiagRect">
            <a:avLst/>
          </a:prstGeom>
          <a:solidFill>
            <a:srgbClr val="BFCCE3"/>
          </a:solidFill>
          <a:effectLst>
            <a:outerShdw blurRad="50800" dist="38100" dir="2700000" algn="tl" rotWithShape="0">
              <a:prstClr val="black">
                <a:alpha val="40000"/>
              </a:prstClr>
            </a:outerShdw>
          </a:effectLst>
        </p:spPr>
        <p:txBody>
          <a:bodyPr>
            <a:normAutofit/>
          </a:bodyPr>
          <a:lstStyle>
            <a:lvl1pPr>
              <a:defRPr sz="1800"/>
            </a:lvl1pPr>
            <a:lvl2pPr>
              <a:defRPr sz="1800"/>
            </a:lvl2pPr>
            <a:lvl3pPr>
              <a:defRPr sz="1800"/>
            </a:lvl3pPr>
            <a:lvl4pPr>
              <a:defRPr sz="1800"/>
            </a:lvl4pPr>
            <a:lvl5pPr>
              <a:defRPr sz="1800"/>
            </a:lvl5pPr>
            <a:lvl6pPr>
              <a:defRPr sz="18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9" name="Content Placeholder 7"/>
          <p:cNvSpPr>
            <a:spLocks noGrp="1"/>
          </p:cNvSpPr>
          <p:nvPr>
            <p:ph sz="quarter" idx="13"/>
          </p:nvPr>
        </p:nvSpPr>
        <p:spPr>
          <a:xfrm flipH="1">
            <a:off x="5030392" y="1125539"/>
            <a:ext cx="4602163" cy="4967287"/>
          </a:xfrm>
          <a:prstGeom prst="round2DiagRect">
            <a:avLst/>
          </a:prstGeom>
          <a:solidFill>
            <a:srgbClr val="D3CFB8"/>
          </a:solidFill>
          <a:effectLst>
            <a:outerShdw blurRad="50800" dist="38100" dir="2700000" algn="tl" rotWithShape="0">
              <a:prstClr val="black">
                <a:alpha val="40000"/>
              </a:prstClr>
            </a:outerShdw>
          </a:effectLst>
        </p:spPr>
        <p:txBody>
          <a:bodyPr>
            <a:normAutofit/>
          </a:bodyPr>
          <a:lstStyle>
            <a:lvl1pPr>
              <a:defRPr sz="1800"/>
            </a:lvl1pPr>
            <a:lvl2pPr>
              <a:defRPr sz="1800"/>
            </a:lvl2pPr>
            <a:lvl3pPr>
              <a:defRPr sz="1800"/>
            </a:lvl3pPr>
            <a:lvl4pPr>
              <a:defRPr sz="1800"/>
            </a:lvl4pPr>
            <a:lvl5pPr>
              <a:defRPr sz="1800"/>
            </a:lvl5pPr>
            <a:lvl6pPr>
              <a:defRPr sz="18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5" name="Footer Placeholder 4"/>
          <p:cNvSpPr>
            <a:spLocks noGrp="1"/>
          </p:cNvSpPr>
          <p:nvPr>
            <p:ph type="ftr" sz="quarter" idx="14"/>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 With Headers">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dirty="0" smtClean="0"/>
              <a:t>Click to edit Master title style</a:t>
            </a:r>
            <a:endParaRPr lang="en-GB" dirty="0"/>
          </a:p>
        </p:txBody>
      </p:sp>
      <p:sp>
        <p:nvSpPr>
          <p:cNvPr id="29" name="Text Placeholder 20"/>
          <p:cNvSpPr>
            <a:spLocks noGrp="1"/>
          </p:cNvSpPr>
          <p:nvPr>
            <p:ph type="body" sz="quarter" idx="26"/>
          </p:nvPr>
        </p:nvSpPr>
        <p:spPr bwMode="gray">
          <a:xfrm>
            <a:off x="187991" y="1125549"/>
            <a:ext cx="4608513" cy="359817"/>
          </a:xfr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1">
            <a:normAutofit/>
          </a:bodyPr>
          <a:lstStyle>
            <a:lvl1pPr>
              <a:defRPr lang="en-US" sz="18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0" name="Text Placeholder 20"/>
          <p:cNvSpPr>
            <a:spLocks noGrp="1"/>
          </p:cNvSpPr>
          <p:nvPr>
            <p:ph type="body" sz="quarter" idx="27"/>
          </p:nvPr>
        </p:nvSpPr>
        <p:spPr bwMode="gray">
          <a:xfrm>
            <a:off x="5025761" y="1125549"/>
            <a:ext cx="4608513" cy="359817"/>
          </a:xfr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1">
            <a:normAutofit/>
          </a:bodyPr>
          <a:lstStyle>
            <a:lvl1pPr>
              <a:defRPr lang="en-US" sz="18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7" name="Content Placeholder 7"/>
          <p:cNvSpPr>
            <a:spLocks noGrp="1"/>
          </p:cNvSpPr>
          <p:nvPr>
            <p:ph sz="quarter" idx="12"/>
          </p:nvPr>
        </p:nvSpPr>
        <p:spPr>
          <a:xfrm flipH="1">
            <a:off x="187986" y="1702074"/>
            <a:ext cx="4602163" cy="4390752"/>
          </a:xfrm>
          <a:prstGeom prst="round2DiagRect">
            <a:avLst/>
          </a:prstGeom>
          <a:solidFill>
            <a:srgbClr val="BFCCE3"/>
          </a:solidFill>
          <a:ln w="6350">
            <a:noFill/>
          </a:ln>
          <a:effectLst>
            <a:outerShdw blurRad="50800" dist="38100" dir="2700000" algn="tl" rotWithShape="0">
              <a:prstClr val="black">
                <a:alpha val="40000"/>
              </a:prstClr>
            </a:outerShdw>
          </a:effectLst>
        </p:spPr>
        <p:txBody>
          <a:bodyPr>
            <a:normAutofit/>
          </a:bodyPr>
          <a:lstStyle>
            <a:lvl1pPr>
              <a:defRPr sz="1800"/>
            </a:lvl1pPr>
            <a:lvl2pPr>
              <a:defRPr sz="1800"/>
            </a:lvl2pPr>
            <a:lvl3pPr>
              <a:defRPr sz="1800"/>
            </a:lvl3pPr>
            <a:lvl4pPr>
              <a:defRPr sz="1800"/>
            </a:lvl4pPr>
            <a:lvl5pPr>
              <a:defRPr sz="1800"/>
            </a:lvl5pPr>
            <a:lvl6pPr>
              <a:defRPr sz="18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8" name="Content Placeholder 7"/>
          <p:cNvSpPr>
            <a:spLocks noGrp="1"/>
          </p:cNvSpPr>
          <p:nvPr>
            <p:ph sz="quarter" idx="13"/>
          </p:nvPr>
        </p:nvSpPr>
        <p:spPr>
          <a:xfrm flipH="1">
            <a:off x="5025764" y="1702074"/>
            <a:ext cx="4602163" cy="4390752"/>
          </a:xfrm>
          <a:prstGeom prst="round2DiagRect">
            <a:avLst/>
          </a:prstGeom>
          <a:solidFill>
            <a:srgbClr val="8099C6"/>
          </a:solidFill>
          <a:ln w="6350">
            <a:noFill/>
          </a:ln>
          <a:effectLst>
            <a:outerShdw blurRad="50800" dist="38100" dir="2700000" algn="tl" rotWithShape="0">
              <a:prstClr val="black">
                <a:alpha val="40000"/>
              </a:prstClr>
            </a:outerShdw>
          </a:effectLst>
        </p:spPr>
        <p:txBody>
          <a:bodyPr>
            <a:normAutofit/>
          </a:bodyPr>
          <a:lstStyle>
            <a:lvl1pPr>
              <a:defRPr sz="1800"/>
            </a:lvl1pPr>
            <a:lvl2pPr>
              <a:defRPr sz="1800"/>
            </a:lvl2pPr>
            <a:lvl3pPr>
              <a:defRPr sz="1800"/>
            </a:lvl3pPr>
            <a:lvl4pPr>
              <a:defRPr sz="1800"/>
            </a:lvl4pPr>
            <a:lvl5pPr>
              <a:defRPr sz="1800"/>
            </a:lvl5pPr>
            <a:lvl6pPr>
              <a:defRPr sz="18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9" name="Footer Placeholder 8"/>
          <p:cNvSpPr>
            <a:spLocks noGrp="1"/>
          </p:cNvSpPr>
          <p:nvPr>
            <p:ph type="ftr" sz="quarter" idx="28"/>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ntent a">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9" name="Content Placeholder 7"/>
          <p:cNvSpPr>
            <a:spLocks noGrp="1"/>
          </p:cNvSpPr>
          <p:nvPr>
            <p:ph sz="quarter" idx="12"/>
          </p:nvPr>
        </p:nvSpPr>
        <p:spPr>
          <a:xfrm>
            <a:off x="194342" y="1125539"/>
            <a:ext cx="2950139" cy="4966692"/>
          </a:xfrm>
          <a:ln>
            <a:noFill/>
          </a:ln>
        </p:spPr>
        <p:txBody>
          <a:bodyPr>
            <a:norm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1" name="Content Placeholder 7"/>
          <p:cNvSpPr>
            <a:spLocks noGrp="1"/>
          </p:cNvSpPr>
          <p:nvPr>
            <p:ph sz="quarter" idx="24"/>
          </p:nvPr>
        </p:nvSpPr>
        <p:spPr>
          <a:xfrm>
            <a:off x="3436959" y="1126134"/>
            <a:ext cx="2950139" cy="4966692"/>
          </a:xfrm>
          <a:ln>
            <a:noFill/>
          </a:ln>
        </p:spPr>
        <p:txBody>
          <a:bodyPr>
            <a:norm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2" name="Content Placeholder 7"/>
          <p:cNvSpPr>
            <a:spLocks noGrp="1"/>
          </p:cNvSpPr>
          <p:nvPr>
            <p:ph sz="quarter" idx="25"/>
          </p:nvPr>
        </p:nvSpPr>
        <p:spPr>
          <a:xfrm>
            <a:off x="6684140" y="1126134"/>
            <a:ext cx="2950139" cy="4966692"/>
          </a:xfrm>
          <a:ln>
            <a:noFill/>
          </a:ln>
        </p:spPr>
        <p:txBody>
          <a:bodyPr>
            <a:norm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6" name="Footer Placeholder 5"/>
          <p:cNvSpPr>
            <a:spLocks noGrp="1"/>
          </p:cNvSpPr>
          <p:nvPr>
            <p:ph type="ftr" sz="quarter" idx="26"/>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Slide 4 No Logo">
    <p:spTree>
      <p:nvGrpSpPr>
        <p:cNvPr id="1" name=""/>
        <p:cNvGrpSpPr/>
        <p:nvPr/>
      </p:nvGrpSpPr>
      <p:grpSpPr>
        <a:xfrm>
          <a:off x="0" y="0"/>
          <a:ext cx="0" cy="0"/>
          <a:chOff x="0" y="0"/>
          <a:chExt cx="0" cy="0"/>
        </a:xfrm>
      </p:grpSpPr>
      <p:pic>
        <p:nvPicPr>
          <p:cNvPr id="8" name="Picture 7" descr="Contents_trans.png"/>
          <p:cNvPicPr>
            <a:picLocks noChangeAspect="1"/>
          </p:cNvPicPr>
          <p:nvPr userDrawn="1"/>
        </p:nvPicPr>
        <p:blipFill>
          <a:blip r:embed="rId2" cstate="print"/>
          <a:stretch>
            <a:fillRect/>
          </a:stretch>
        </p:blipFill>
        <p:spPr>
          <a:xfrm>
            <a:off x="0" y="0"/>
            <a:ext cx="5372148" cy="5112000"/>
          </a:xfrm>
          <a:prstGeom prst="rect">
            <a:avLst/>
          </a:prstGeom>
        </p:spPr>
      </p:pic>
      <p:sp>
        <p:nvSpPr>
          <p:cNvPr id="2" name="Title 1"/>
          <p:cNvSpPr>
            <a:spLocks noGrp="1"/>
          </p:cNvSpPr>
          <p:nvPr>
            <p:ph type="ctrTitle"/>
          </p:nvPr>
        </p:nvSpPr>
        <p:spPr bwMode="white">
          <a:xfrm>
            <a:off x="386921" y="1440000"/>
            <a:ext cx="4176036" cy="1484944"/>
          </a:xfrm>
          <a:prstGeom prst="rect">
            <a:avLst/>
          </a:prstGeom>
        </p:spPr>
        <p:txBody>
          <a:bodyPr anchor="t" anchorCtr="0"/>
          <a:lstStyle>
            <a:lvl1pPr algn="l">
              <a:lnSpc>
                <a:spcPts val="3240"/>
              </a:lnSpc>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bwMode="white">
          <a:xfrm>
            <a:off x="386922" y="2924944"/>
            <a:ext cx="3473958" cy="2181628"/>
          </a:xfrm>
          <a:prstGeom prst="rect">
            <a:avLst/>
          </a:prstGeom>
        </p:spPr>
        <p:txBody>
          <a:bodyPr bIns="0">
            <a:normAutofit/>
          </a:bodyPr>
          <a:lstStyle>
            <a:lvl1pPr marL="0" indent="0" algn="l">
              <a:buNone/>
              <a:defRPr sz="2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7" name="Slide Number Placeholder 6"/>
          <p:cNvSpPr>
            <a:spLocks noGrp="1"/>
          </p:cNvSpPr>
          <p:nvPr>
            <p:ph type="sldNum" sz="quarter" idx="10"/>
          </p:nvPr>
        </p:nvSpPr>
        <p:spPr/>
        <p:txBody>
          <a:bodyPr/>
          <a:lstStyle/>
          <a:p>
            <a:fld id="{3C987747-537D-40DC-B7FF-080F4234B714}" type="slidenum">
              <a:rPr lang="en-GB" smtClean="0"/>
              <a:pPr/>
              <a:t>‹nº›</a:t>
            </a:fld>
            <a:endParaRPr lang="en-GB" dirty="0"/>
          </a:p>
        </p:txBody>
      </p:sp>
      <p:sp>
        <p:nvSpPr>
          <p:cNvPr id="9" name="Footer Placeholder 8"/>
          <p:cNvSpPr>
            <a:spLocks noGrp="1"/>
          </p:cNvSpPr>
          <p:nvPr>
            <p:ph type="ftr" sz="quarter" idx="11"/>
          </p:nvPr>
        </p:nvSpPr>
        <p:spPr/>
        <p:txBody>
          <a:bodyPr/>
          <a:lstStyle/>
          <a:p>
            <a:r>
              <a:rPr lang="fr-FR" dirty="0" smtClean="0"/>
              <a:t>IFRS 10: Consolidated Financial Statements </a:t>
            </a:r>
          </a:p>
          <a:p>
            <a:r>
              <a:rPr lang="fr-FR" dirty="0" smtClean="0"/>
              <a:t>- Initial Considerations</a:t>
            </a:r>
            <a:endParaRPr lang="fr-F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ntent highlighted">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9" name="Content Placeholder 7"/>
          <p:cNvSpPr>
            <a:spLocks noGrp="1"/>
          </p:cNvSpPr>
          <p:nvPr>
            <p:ph sz="quarter" idx="12"/>
          </p:nvPr>
        </p:nvSpPr>
        <p:spPr>
          <a:xfrm flipH="1">
            <a:off x="194342" y="1125539"/>
            <a:ext cx="2950139" cy="4966692"/>
          </a:xfrm>
          <a:prstGeom prst="round2DiagRect">
            <a:avLst/>
          </a:prstGeom>
          <a:solidFill>
            <a:srgbClr val="E5EAF3"/>
          </a:solidFill>
          <a:ln>
            <a:noFill/>
          </a:ln>
          <a:effectLst>
            <a:outerShdw blurRad="50800" dist="38100" dir="2700000" algn="tl" rotWithShape="0">
              <a:prstClr val="black">
                <a:alpha val="40000"/>
              </a:prstClr>
            </a:outerShdw>
          </a:effectLst>
        </p:spPr>
        <p:txBody>
          <a:bodyPr>
            <a:norm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1" name="Content Placeholder 7"/>
          <p:cNvSpPr>
            <a:spLocks noGrp="1"/>
          </p:cNvSpPr>
          <p:nvPr>
            <p:ph sz="quarter" idx="24"/>
          </p:nvPr>
        </p:nvSpPr>
        <p:spPr>
          <a:xfrm flipH="1">
            <a:off x="3436959" y="1126134"/>
            <a:ext cx="2950139" cy="4966692"/>
          </a:xfrm>
          <a:prstGeom prst="round2DiagRect">
            <a:avLst/>
          </a:prstGeom>
          <a:solidFill>
            <a:srgbClr val="BFCCE3"/>
          </a:solidFill>
          <a:ln>
            <a:noFill/>
          </a:ln>
          <a:effectLst>
            <a:outerShdw blurRad="50800" dist="38100" dir="2700000" algn="tl" rotWithShape="0">
              <a:prstClr val="black">
                <a:alpha val="40000"/>
              </a:prstClr>
            </a:outerShdw>
          </a:effectLst>
        </p:spPr>
        <p:txBody>
          <a:bodyPr>
            <a:norm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2" name="Content Placeholder 7"/>
          <p:cNvSpPr>
            <a:spLocks noGrp="1"/>
          </p:cNvSpPr>
          <p:nvPr>
            <p:ph sz="quarter" idx="25"/>
          </p:nvPr>
        </p:nvSpPr>
        <p:spPr>
          <a:xfrm flipH="1">
            <a:off x="6684140" y="1126134"/>
            <a:ext cx="2950139" cy="4966692"/>
          </a:xfrm>
          <a:prstGeom prst="round2DiagRect">
            <a:avLst/>
          </a:prstGeom>
          <a:solidFill>
            <a:srgbClr val="8099C6"/>
          </a:solidFill>
          <a:ln>
            <a:noFill/>
          </a:ln>
          <a:effectLst>
            <a:outerShdw blurRad="50800" dist="38100" dir="2700000" algn="tl" rotWithShape="0">
              <a:prstClr val="black">
                <a:alpha val="40000"/>
              </a:prstClr>
            </a:outerShdw>
          </a:effectLst>
        </p:spPr>
        <p:txBody>
          <a:bodyPr>
            <a:norm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6" name="Footer Placeholder 5"/>
          <p:cNvSpPr>
            <a:spLocks noGrp="1"/>
          </p:cNvSpPr>
          <p:nvPr>
            <p:ph type="ftr" sz="quarter" idx="26"/>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ader and 3 content">
    <p:spTree>
      <p:nvGrpSpPr>
        <p:cNvPr id="1" name=""/>
        <p:cNvGrpSpPr/>
        <p:nvPr/>
      </p:nvGrpSpPr>
      <p:grpSpPr>
        <a:xfrm>
          <a:off x="0" y="0"/>
          <a:ext cx="0" cy="0"/>
          <a:chOff x="0" y="0"/>
          <a:chExt cx="0" cy="0"/>
        </a:xfrm>
      </p:grpSpPr>
      <p:sp>
        <p:nvSpPr>
          <p:cNvPr id="28" name="Text Placeholder 17"/>
          <p:cNvSpPr>
            <a:spLocks noGrp="1"/>
          </p:cNvSpPr>
          <p:nvPr>
            <p:ph type="body" sz="quarter" idx="20"/>
          </p:nvPr>
        </p:nvSpPr>
        <p:spPr bwMode="gray">
          <a:xfrm>
            <a:off x="6682813" y="1125539"/>
            <a:ext cx="2950138" cy="360000"/>
          </a:xfr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ctr">
              <a:defRPr lang="en-US" sz="1600" b="1" kern="1200" noProof="0" dirty="0" smtClean="0">
                <a:solidFill>
                  <a:schemeClr val="bg1"/>
                </a:solidFill>
                <a:latin typeface="Arial"/>
                <a:ea typeface="+mn-ea"/>
                <a:cs typeface="Arial" pitchFamily="34" charset="0"/>
              </a:defRPr>
            </a:lvl1pPr>
            <a:lvl2pPr>
              <a:defRPr sz="1400"/>
            </a:lvl2pPr>
            <a:lvl3pPr>
              <a:defRPr sz="1400"/>
            </a:lvl3pPr>
            <a:lvl4pPr>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8" name="Text Placeholder 17"/>
          <p:cNvSpPr>
            <a:spLocks noGrp="1"/>
          </p:cNvSpPr>
          <p:nvPr>
            <p:ph type="body" sz="quarter" idx="16"/>
          </p:nvPr>
        </p:nvSpPr>
        <p:spPr bwMode="gray">
          <a:xfrm>
            <a:off x="194336" y="1125539"/>
            <a:ext cx="2950138" cy="360000"/>
          </a:xfr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ctr">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26" name="Text Placeholder 17"/>
          <p:cNvSpPr>
            <a:spLocks noGrp="1"/>
          </p:cNvSpPr>
          <p:nvPr>
            <p:ph type="body" sz="quarter" idx="18"/>
          </p:nvPr>
        </p:nvSpPr>
        <p:spPr bwMode="gray">
          <a:xfrm>
            <a:off x="3436953" y="1125539"/>
            <a:ext cx="2950138" cy="360000"/>
          </a:xfrm>
          <a:solidFill>
            <a:srgbClr val="00338D"/>
          </a:solidFill>
          <a:ln w="6350">
            <a:noFill/>
          </a:ln>
          <a:effectLst>
            <a:outerShdw blurRad="50800" dist="38100" dir="2700000" algn="tl" rotWithShape="0">
              <a:prstClr val="black">
                <a:alpha val="40000"/>
              </a:prstClr>
            </a:outerShdw>
          </a:effectLst>
        </p:spPr>
        <p:txBody>
          <a:bodyPr anchor="ctr" anchorCtr="0">
            <a:normAutofit/>
          </a:bodyPr>
          <a:lstStyle>
            <a:lvl1pPr algn="ctr">
              <a:defRPr sz="1600">
                <a:solidFill>
                  <a:schemeClr val="bg1"/>
                </a:solidFill>
              </a:defRPr>
            </a:lvl1pPr>
            <a:lvl2pPr>
              <a:defRPr sz="1400"/>
            </a:lvl2pPr>
            <a:lvl3pPr>
              <a:defRPr sz="1400"/>
            </a:lvl3pPr>
            <a:lvl4pPr>
              <a:defRPr sz="1400"/>
            </a:lvl4pPr>
            <a:lvl5pPr>
              <a:defRPr sz="1400"/>
            </a:lvl5pPr>
            <a:lvl6pPr>
              <a:defRPr sz="1400"/>
            </a:lvl6pPr>
          </a:lstStyle>
          <a:p>
            <a:pPr lvl="0"/>
            <a:r>
              <a:rPr lang="en-US" dirty="0" smtClean="0"/>
              <a:t>Click to edit Master text styles</a:t>
            </a:r>
          </a:p>
        </p:txBody>
      </p:sp>
      <p:sp>
        <p:nvSpPr>
          <p:cNvPr id="9" name="Content Placeholder 7"/>
          <p:cNvSpPr>
            <a:spLocks noGrp="1"/>
          </p:cNvSpPr>
          <p:nvPr>
            <p:ph sz="quarter" idx="12"/>
          </p:nvPr>
        </p:nvSpPr>
        <p:spPr>
          <a:xfrm flipH="1">
            <a:off x="194342" y="1700220"/>
            <a:ext cx="2950139" cy="4392017"/>
          </a:xfrm>
          <a:prstGeom prst="round2DiagRect">
            <a:avLst/>
          </a:prstGeom>
          <a:solidFill>
            <a:srgbClr val="E5EAF3"/>
          </a:solidFill>
          <a:ln w="6350">
            <a:noFill/>
          </a:ln>
          <a:effectLst>
            <a:outerShdw blurRad="50800" dist="38100" dir="2700000" algn="tl" rotWithShape="0">
              <a:prstClr val="black">
                <a:alpha val="40000"/>
              </a:prstClr>
            </a:outerShdw>
          </a:effectLst>
        </p:spPr>
        <p:txBody>
          <a:bodyPr>
            <a:norm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1" name="Content Placeholder 7"/>
          <p:cNvSpPr>
            <a:spLocks noGrp="1"/>
          </p:cNvSpPr>
          <p:nvPr>
            <p:ph sz="quarter" idx="24"/>
          </p:nvPr>
        </p:nvSpPr>
        <p:spPr>
          <a:xfrm flipH="1">
            <a:off x="3436959" y="1700810"/>
            <a:ext cx="2950139" cy="4392017"/>
          </a:xfrm>
          <a:prstGeom prst="round2DiagRect">
            <a:avLst/>
          </a:prstGeom>
          <a:solidFill>
            <a:srgbClr val="BFCCE3"/>
          </a:solidFill>
          <a:ln w="6350">
            <a:noFill/>
          </a:ln>
          <a:effectLst>
            <a:outerShdw blurRad="50800" dist="38100" dir="2700000" algn="tl" rotWithShape="0">
              <a:prstClr val="black">
                <a:alpha val="40000"/>
              </a:prstClr>
            </a:outerShdw>
          </a:effectLst>
        </p:spPr>
        <p:txBody>
          <a:bodyPr>
            <a:norm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2" name="Content Placeholder 7"/>
          <p:cNvSpPr>
            <a:spLocks noGrp="1"/>
          </p:cNvSpPr>
          <p:nvPr>
            <p:ph sz="quarter" idx="25"/>
          </p:nvPr>
        </p:nvSpPr>
        <p:spPr>
          <a:xfrm flipH="1">
            <a:off x="6682819" y="1700810"/>
            <a:ext cx="2950139" cy="4392017"/>
          </a:xfrm>
          <a:prstGeom prst="round2DiagRect">
            <a:avLst/>
          </a:prstGeom>
          <a:solidFill>
            <a:srgbClr val="8099C6"/>
          </a:solidFill>
          <a:ln w="6350">
            <a:noFill/>
          </a:ln>
          <a:effectLst>
            <a:outerShdw blurRad="50800" dist="38100" dir="2700000" algn="tl" rotWithShape="0">
              <a:prstClr val="black">
                <a:alpha val="40000"/>
              </a:prstClr>
            </a:outerShdw>
          </a:effectLst>
        </p:spPr>
        <p:txBody>
          <a:bodyPr>
            <a:norm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3" name="Footer Placeholder 12"/>
          <p:cNvSpPr>
            <a:spLocks noGrp="1"/>
          </p:cNvSpPr>
          <p:nvPr>
            <p:ph type="ftr" sz="quarter" idx="26"/>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Large Content 1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7"/>
          <p:cNvSpPr>
            <a:spLocks noGrp="1"/>
          </p:cNvSpPr>
          <p:nvPr>
            <p:ph sz="quarter" idx="12"/>
          </p:nvPr>
        </p:nvSpPr>
        <p:spPr>
          <a:xfrm flipH="1">
            <a:off x="194336" y="1125539"/>
            <a:ext cx="7020190" cy="4967287"/>
          </a:xfrm>
          <a:prstGeom prst="round2DiagRect">
            <a:avLst/>
          </a:prstGeom>
          <a:solidFill>
            <a:srgbClr val="BFCCE3"/>
          </a:solidFill>
          <a:effectLst>
            <a:outerShdw blurRad="50800" dist="38100" dir="2700000" algn="tl" rotWithShape="0">
              <a:prstClr val="black">
                <a:alpha val="40000"/>
              </a:prstClr>
            </a:outerShdw>
          </a:effectLst>
        </p:spPr>
        <p:txBody>
          <a:bodyPr>
            <a:normAutofit/>
          </a:bodyPr>
          <a:lstStyle>
            <a:lvl1pPr>
              <a:defRPr sz="2000"/>
            </a:lvl1pPr>
            <a:lvl2pPr>
              <a:defRPr sz="2000"/>
            </a:lvl2pPr>
            <a:lvl3pPr>
              <a:defRPr sz="2000"/>
            </a:lvl3pPr>
            <a:lvl4pPr>
              <a:defRPr sz="2000"/>
            </a:lvl4pPr>
            <a:lvl5pPr>
              <a:defRPr sz="2000"/>
            </a:lvl5pPr>
            <a:lvl6pPr>
              <a:defRPr sz="20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9" name="Content Placeholder 7"/>
          <p:cNvSpPr>
            <a:spLocks noGrp="1"/>
          </p:cNvSpPr>
          <p:nvPr>
            <p:ph sz="quarter" idx="13"/>
          </p:nvPr>
        </p:nvSpPr>
        <p:spPr>
          <a:xfrm flipH="1">
            <a:off x="7450138" y="1125539"/>
            <a:ext cx="2182416" cy="4967287"/>
          </a:xfrm>
          <a:prstGeom prst="round2DiagRect">
            <a:avLst/>
          </a:prstGeom>
          <a:solidFill>
            <a:srgbClr val="D3CFB8"/>
          </a:solidFill>
          <a:effectLst>
            <a:outerShdw blurRad="50800" dist="38100" dir="2700000" algn="tl" rotWithShape="0">
              <a:prstClr val="black">
                <a:alpha val="40000"/>
              </a:prstClr>
            </a:outerShdw>
          </a:effectLst>
        </p:spPr>
        <p:txBody>
          <a:bodyPr>
            <a:norm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5" name="Footer Placeholder 4"/>
          <p:cNvSpPr>
            <a:spLocks noGrp="1"/>
          </p:cNvSpPr>
          <p:nvPr>
            <p:ph type="ftr" sz="quarter" idx="14"/>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Small Content 1 Lar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7"/>
          <p:cNvSpPr>
            <a:spLocks noGrp="1"/>
          </p:cNvSpPr>
          <p:nvPr>
            <p:ph sz="quarter" idx="12"/>
          </p:nvPr>
        </p:nvSpPr>
        <p:spPr>
          <a:xfrm flipH="1">
            <a:off x="194340" y="1125539"/>
            <a:ext cx="2184137" cy="4967287"/>
          </a:xfrm>
          <a:prstGeom prst="round2DiagRect">
            <a:avLst/>
          </a:prstGeom>
          <a:solidFill>
            <a:srgbClr val="D3CFB8"/>
          </a:solidFill>
          <a:effectLst>
            <a:outerShdw blurRad="50800" dist="38100" dir="2700000" algn="tl" rotWithShape="0">
              <a:prstClr val="black">
                <a:alpha val="40000"/>
              </a:prstClr>
            </a:outerShdw>
          </a:effectLst>
        </p:spPr>
        <p:txBody>
          <a:bodyPr>
            <a:norm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9" name="Content Placeholder 7"/>
          <p:cNvSpPr>
            <a:spLocks noGrp="1"/>
          </p:cNvSpPr>
          <p:nvPr>
            <p:ph sz="quarter" idx="13"/>
          </p:nvPr>
        </p:nvSpPr>
        <p:spPr>
          <a:xfrm flipH="1">
            <a:off x="2612364" y="1125539"/>
            <a:ext cx="7020190" cy="4967287"/>
          </a:xfrm>
          <a:prstGeom prst="round2DiagRect">
            <a:avLst/>
          </a:prstGeom>
          <a:solidFill>
            <a:srgbClr val="BFCCE3"/>
          </a:solidFill>
          <a:effectLst>
            <a:outerShdw blurRad="50800" dist="38100" dir="2700000" algn="tl" rotWithShape="0">
              <a:prstClr val="black">
                <a:alpha val="40000"/>
              </a:prstClr>
            </a:outerShdw>
          </a:effectLst>
        </p:spPr>
        <p:txBody>
          <a:bodyPr>
            <a:normAutofit/>
          </a:bodyPr>
          <a:lstStyle>
            <a:lvl1pPr>
              <a:defRPr sz="2000"/>
            </a:lvl1pPr>
            <a:lvl2pPr>
              <a:defRPr sz="2000"/>
            </a:lvl2pPr>
            <a:lvl3pPr>
              <a:defRPr sz="2000"/>
            </a:lvl3pPr>
            <a:lvl4pPr>
              <a:defRPr sz="2000"/>
            </a:lvl4pPr>
            <a:lvl5pPr>
              <a:defRPr sz="2000"/>
            </a:lvl5pPr>
            <a:lvl6pPr>
              <a:defRPr sz="20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5" name="Footer Placeholder 4"/>
          <p:cNvSpPr>
            <a:spLocks noGrp="1"/>
          </p:cNvSpPr>
          <p:nvPr>
            <p:ph type="ftr" sz="quarter" idx="14"/>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7"/>
          <p:cNvSpPr>
            <a:spLocks noGrp="1"/>
          </p:cNvSpPr>
          <p:nvPr>
            <p:ph sz="quarter" idx="12"/>
          </p:nvPr>
        </p:nvSpPr>
        <p:spPr>
          <a:xfrm flipH="1">
            <a:off x="2612366" y="1125539"/>
            <a:ext cx="4602163" cy="4967287"/>
          </a:xfrm>
          <a:prstGeom prst="rect">
            <a:avLst/>
          </a:prstGeom>
          <a:solidFill>
            <a:srgbClr val="BFCCE3"/>
          </a:solidFill>
          <a:effectLst>
            <a:outerShdw blurRad="50800" dist="38100" dir="2700000" algn="tl" rotWithShape="0">
              <a:prstClr val="black">
                <a:alpha val="40000"/>
              </a:prstClr>
            </a:outerShdw>
          </a:effectLst>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9"/>
          <p:cNvSpPr>
            <a:spLocks noGrp="1"/>
          </p:cNvSpPr>
          <p:nvPr>
            <p:ph sz="quarter" idx="13"/>
          </p:nvPr>
        </p:nvSpPr>
        <p:spPr>
          <a:xfrm flipH="1">
            <a:off x="194343" y="1125539"/>
            <a:ext cx="2184135" cy="4967287"/>
          </a:xfrm>
          <a:prstGeom prst="rect">
            <a:avLst/>
          </a:prstGeom>
          <a:solidFill>
            <a:srgbClr val="D3CFB8"/>
          </a:solidFill>
          <a:effectLst>
            <a:outerShdw blurRad="50800" dist="38100" dir="2700000" algn="tl" rotWithShape="0">
              <a:prstClr val="black">
                <a:alpha val="40000"/>
              </a:prstClr>
            </a:outerShdw>
          </a:effectLst>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11"/>
          <p:cNvSpPr>
            <a:spLocks noGrp="1"/>
          </p:cNvSpPr>
          <p:nvPr>
            <p:ph sz="quarter" idx="14"/>
          </p:nvPr>
        </p:nvSpPr>
        <p:spPr>
          <a:xfrm flipH="1">
            <a:off x="7450144" y="1125539"/>
            <a:ext cx="2184135" cy="4967287"/>
          </a:xfrm>
          <a:prstGeom prst="rect">
            <a:avLst/>
          </a:prstGeom>
          <a:solidFill>
            <a:srgbClr val="D3CFB8"/>
          </a:solidFill>
          <a:effectLst>
            <a:outerShdw blurRad="50800" dist="38100" dir="2700000" algn="tl" rotWithShape="0">
              <a:prstClr val="black">
                <a:alpha val="40000"/>
              </a:prstClr>
            </a:outerShdw>
          </a:effectLst>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5"/>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 Contents">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5" name="Content Placeholder 4"/>
          <p:cNvSpPr>
            <a:spLocks noGrp="1"/>
          </p:cNvSpPr>
          <p:nvPr>
            <p:ph sz="quarter" idx="10"/>
          </p:nvPr>
        </p:nvSpPr>
        <p:spPr>
          <a:xfrm>
            <a:off x="194471" y="1124756"/>
            <a:ext cx="9439049" cy="2375693"/>
          </a:xfrm>
        </p:spPr>
        <p:txBody>
          <a:bodyPr>
            <a:no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4" name="Content Placeholder 4"/>
          <p:cNvSpPr>
            <a:spLocks noGrp="1"/>
          </p:cNvSpPr>
          <p:nvPr>
            <p:ph sz="quarter" idx="11"/>
          </p:nvPr>
        </p:nvSpPr>
        <p:spPr>
          <a:xfrm flipH="1">
            <a:off x="194340" y="3717143"/>
            <a:ext cx="4602163" cy="2375693"/>
          </a:xfrm>
          <a:prstGeom prst="round2DiagRect">
            <a:avLst/>
          </a:prstGeom>
          <a:solidFill>
            <a:srgbClr val="BFCCE3"/>
          </a:solidFill>
          <a:effectLst>
            <a:outerShdw blurRad="50800" dist="38100" dir="2700000" algn="tl" rotWithShape="0">
              <a:prstClr val="black">
                <a:alpha val="40000"/>
              </a:prstClr>
            </a:outerShdw>
          </a:effectLst>
        </p:spPr>
        <p:txBody>
          <a:bodyPr>
            <a:no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6" name="Content Placeholder 4"/>
          <p:cNvSpPr>
            <a:spLocks noGrp="1"/>
          </p:cNvSpPr>
          <p:nvPr>
            <p:ph sz="quarter" idx="12"/>
          </p:nvPr>
        </p:nvSpPr>
        <p:spPr>
          <a:xfrm flipH="1">
            <a:off x="5030392" y="3717143"/>
            <a:ext cx="4602163" cy="2375693"/>
          </a:xfrm>
          <a:prstGeom prst="round2DiagRect">
            <a:avLst/>
          </a:prstGeom>
          <a:solidFill>
            <a:srgbClr val="D3CFB8"/>
          </a:solidFill>
          <a:effectLst>
            <a:outerShdw blurRad="50800" dist="38100" dir="2700000" algn="tl" rotWithShape="0">
              <a:prstClr val="black">
                <a:alpha val="40000"/>
              </a:prstClr>
            </a:outerShdw>
          </a:effectLst>
        </p:spPr>
        <p:txBody>
          <a:bodyPr>
            <a:no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7" name="Footer Placeholder 6"/>
          <p:cNvSpPr>
            <a:spLocks noGrp="1"/>
          </p:cNvSpPr>
          <p:nvPr>
            <p:ph type="ftr" sz="quarter" idx="13"/>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1 Contents">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5" name="Content Placeholder 4"/>
          <p:cNvSpPr>
            <a:spLocks noGrp="1"/>
          </p:cNvSpPr>
          <p:nvPr>
            <p:ph sz="quarter" idx="10"/>
          </p:nvPr>
        </p:nvSpPr>
        <p:spPr>
          <a:xfrm>
            <a:off x="193507" y="3716347"/>
            <a:ext cx="9439049" cy="2375693"/>
          </a:xfrm>
        </p:spPr>
        <p:txBody>
          <a:bodyPr>
            <a:no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4" name="Content Placeholder 4"/>
          <p:cNvSpPr>
            <a:spLocks noGrp="1"/>
          </p:cNvSpPr>
          <p:nvPr>
            <p:ph sz="quarter" idx="11"/>
          </p:nvPr>
        </p:nvSpPr>
        <p:spPr>
          <a:xfrm flipH="1">
            <a:off x="194340" y="1124756"/>
            <a:ext cx="4602163" cy="2375693"/>
          </a:xfrm>
          <a:prstGeom prst="round2DiagRect">
            <a:avLst/>
          </a:prstGeom>
          <a:solidFill>
            <a:srgbClr val="BFCCE3"/>
          </a:solidFill>
          <a:effectLst>
            <a:outerShdw blurRad="50800" dist="38100" dir="2700000" algn="tl" rotWithShape="0">
              <a:prstClr val="black">
                <a:alpha val="40000"/>
              </a:prstClr>
            </a:outerShdw>
          </a:effectLst>
        </p:spPr>
        <p:txBody>
          <a:bodyPr>
            <a:no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6" name="Content Placeholder 4"/>
          <p:cNvSpPr>
            <a:spLocks noGrp="1"/>
          </p:cNvSpPr>
          <p:nvPr>
            <p:ph sz="quarter" idx="12"/>
          </p:nvPr>
        </p:nvSpPr>
        <p:spPr>
          <a:xfrm flipH="1">
            <a:off x="5030392" y="1125549"/>
            <a:ext cx="4602163" cy="2375693"/>
          </a:xfrm>
          <a:prstGeom prst="round2DiagRect">
            <a:avLst/>
          </a:prstGeom>
          <a:solidFill>
            <a:srgbClr val="D3CFB8"/>
          </a:solidFill>
          <a:effectLst>
            <a:outerShdw blurRad="50800" dist="38100" dir="2700000" algn="tl" rotWithShape="0">
              <a:prstClr val="black">
                <a:alpha val="40000"/>
              </a:prstClr>
            </a:outerShdw>
          </a:effectLst>
        </p:spPr>
        <p:txBody>
          <a:bodyPr>
            <a:no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7" name="Footer Placeholder 6"/>
          <p:cNvSpPr>
            <a:spLocks noGrp="1"/>
          </p:cNvSpPr>
          <p:nvPr>
            <p:ph type="ftr" sz="quarter" idx="13"/>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 Stacked Content">
    <p:spTree>
      <p:nvGrpSpPr>
        <p:cNvPr id="1" name=""/>
        <p:cNvGrpSpPr/>
        <p:nvPr/>
      </p:nvGrpSpPr>
      <p:grpSpPr>
        <a:xfrm>
          <a:off x="0" y="0"/>
          <a:ext cx="0" cy="0"/>
          <a:chOff x="0" y="0"/>
          <a:chExt cx="0" cy="0"/>
        </a:xfrm>
      </p:grpSpPr>
      <p:sp>
        <p:nvSpPr>
          <p:cNvPr id="7" name="Content Placeholder 7"/>
          <p:cNvSpPr>
            <a:spLocks noGrp="1"/>
          </p:cNvSpPr>
          <p:nvPr>
            <p:ph sz="quarter" idx="12"/>
          </p:nvPr>
        </p:nvSpPr>
        <p:spPr>
          <a:xfrm>
            <a:off x="194477" y="1125539"/>
            <a:ext cx="4602027" cy="2374900"/>
          </a:xfrm>
          <a:prstGeom prst="roundRect">
            <a:avLst/>
          </a:prstGeom>
          <a:solidFill>
            <a:srgbClr val="E5EAF3"/>
          </a:solidFill>
          <a:ln>
            <a:noFill/>
          </a:ln>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8" name="Content Placeholder 7"/>
          <p:cNvSpPr>
            <a:spLocks noGrp="1"/>
          </p:cNvSpPr>
          <p:nvPr>
            <p:ph sz="quarter" idx="13"/>
          </p:nvPr>
        </p:nvSpPr>
        <p:spPr>
          <a:xfrm>
            <a:off x="5030256" y="1125539"/>
            <a:ext cx="4603264" cy="2374900"/>
          </a:xfrm>
          <a:prstGeom prst="roundRect">
            <a:avLst/>
          </a:prstGeom>
          <a:solidFill>
            <a:srgbClr val="E5EAF3"/>
          </a:solidFill>
          <a:ln>
            <a:noFill/>
          </a:ln>
          <a:effectLst>
            <a:outerShdw blurRad="50800" dist="38100" dir="2700000" algn="tl" rotWithShape="0">
              <a:prstClr val="black">
                <a:alpha val="40000"/>
              </a:prstClr>
            </a:outerShdw>
          </a:effectLst>
        </p:spPr>
        <p:txBody>
          <a:bodyPr>
            <a:noAutofit/>
          </a:bodyPr>
          <a:lstStyle>
            <a:lvl1pPr algn="r">
              <a:defRPr sz="1600"/>
            </a:lvl1pPr>
            <a:lvl2pPr algn="r">
              <a:defRPr sz="1600"/>
            </a:lvl2pPr>
            <a:lvl3pPr algn="r">
              <a:defRPr sz="1600"/>
            </a:lvl3pPr>
            <a:lvl4pPr algn="r">
              <a:defRPr sz="1600"/>
            </a:lvl4pPr>
            <a:lvl5pPr algn="r">
              <a:defRPr sz="1600"/>
            </a:lvl5pPr>
            <a:lvl6pPr algn="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9" name="Content Placeholder 7"/>
          <p:cNvSpPr>
            <a:spLocks noGrp="1"/>
          </p:cNvSpPr>
          <p:nvPr>
            <p:ph sz="quarter" idx="14"/>
          </p:nvPr>
        </p:nvSpPr>
        <p:spPr>
          <a:xfrm>
            <a:off x="194473" y="3717936"/>
            <a:ext cx="4603746" cy="2231355"/>
          </a:xfrm>
          <a:prstGeom prst="roundRect">
            <a:avLst/>
          </a:prstGeom>
          <a:solidFill>
            <a:srgbClr val="E5EAF3"/>
          </a:solidFill>
          <a:ln>
            <a:noFill/>
          </a:ln>
          <a:effectLst>
            <a:outerShdw blurRad="50800" dist="38100" dir="2700000" algn="tl" rotWithShape="0">
              <a:prstClr val="black">
                <a:alpha val="40000"/>
              </a:prstClr>
            </a:outerShdw>
          </a:effectLst>
        </p:spPr>
        <p:txBody>
          <a:bodyPr anchor="b" anchorCtr="0">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1" name="Content Placeholder 7"/>
          <p:cNvSpPr>
            <a:spLocks noGrp="1"/>
          </p:cNvSpPr>
          <p:nvPr>
            <p:ph sz="quarter" idx="15"/>
          </p:nvPr>
        </p:nvSpPr>
        <p:spPr>
          <a:xfrm>
            <a:off x="5030259" y="3717936"/>
            <a:ext cx="4601545" cy="2231355"/>
          </a:xfrm>
          <a:prstGeom prst="roundRect">
            <a:avLst/>
          </a:prstGeom>
          <a:solidFill>
            <a:srgbClr val="E5EAF3"/>
          </a:solidFill>
          <a:ln>
            <a:noFill/>
          </a:ln>
          <a:effectLst>
            <a:outerShdw blurRad="50800" dist="38100" dir="2700000" algn="tl" rotWithShape="0">
              <a:prstClr val="black">
                <a:alpha val="40000"/>
              </a:prstClr>
            </a:outerShdw>
          </a:effectLst>
        </p:spPr>
        <p:txBody>
          <a:bodyPr anchor="b" anchorCtr="0">
            <a:noAutofit/>
          </a:bodyPr>
          <a:lstStyle>
            <a:lvl1pPr algn="r">
              <a:defRPr sz="1600"/>
            </a:lvl1pPr>
            <a:lvl2pPr algn="r">
              <a:defRPr sz="1600"/>
            </a:lvl2pPr>
            <a:lvl3pPr algn="r">
              <a:defRPr sz="1600"/>
            </a:lvl3pPr>
            <a:lvl4pPr algn="r">
              <a:defRPr sz="1600"/>
            </a:lvl4pPr>
            <a:lvl5pPr algn="r">
              <a:defRPr sz="1600"/>
            </a:lvl5pPr>
            <a:lvl6pPr algn="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Footer Placeholder 9"/>
          <p:cNvSpPr>
            <a:spLocks noGrp="1"/>
          </p:cNvSpPr>
          <p:nvPr>
            <p:ph type="ftr" sz="quarter" idx="16"/>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Stacke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Content Placeholder 7"/>
          <p:cNvSpPr>
            <a:spLocks noGrp="1"/>
          </p:cNvSpPr>
          <p:nvPr>
            <p:ph sz="quarter" idx="12"/>
          </p:nvPr>
        </p:nvSpPr>
        <p:spPr>
          <a:xfrm flipH="1">
            <a:off x="194340" y="1125539"/>
            <a:ext cx="4602163" cy="2374900"/>
          </a:xfrm>
          <a:prstGeom prst="round2DiagRect">
            <a:avLst/>
          </a:prstGeom>
          <a:solidFill>
            <a:srgbClr val="E5EAF3"/>
          </a:solidFill>
          <a:ln w="6350">
            <a:noFill/>
          </a:ln>
          <a:effectLst>
            <a:outerShdw blurRad="50800" dist="38100" dir="2700000" algn="tl" rotWithShape="0">
              <a:prstClr val="black">
                <a:alpha val="40000"/>
              </a:prstClr>
            </a:outerShdw>
          </a:effectLst>
        </p:spPr>
        <p:txBody>
          <a:bodyPr>
            <a:normAutofit/>
          </a:bodyPr>
          <a:lstStyle>
            <a:lvl1pPr>
              <a:defRPr sz="1800"/>
            </a:lvl1pPr>
            <a:lvl2pPr>
              <a:defRPr sz="1800"/>
            </a:lvl2pPr>
            <a:lvl3pPr>
              <a:defRPr sz="1800"/>
            </a:lvl3pPr>
            <a:lvl4pPr>
              <a:defRPr sz="1800"/>
            </a:lvl4pPr>
            <a:lvl5pPr>
              <a:defRPr sz="1800"/>
            </a:lvl5pPr>
            <a:lvl6pPr>
              <a:defRPr sz="18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8" name="Content Placeholder 7"/>
          <p:cNvSpPr>
            <a:spLocks noGrp="1"/>
          </p:cNvSpPr>
          <p:nvPr>
            <p:ph sz="quarter" idx="13"/>
          </p:nvPr>
        </p:nvSpPr>
        <p:spPr>
          <a:xfrm flipH="1">
            <a:off x="5030392" y="1125539"/>
            <a:ext cx="4602163" cy="2374900"/>
          </a:xfrm>
          <a:prstGeom prst="round2DiagRect">
            <a:avLst/>
          </a:prstGeom>
          <a:solidFill>
            <a:srgbClr val="BFCCE3"/>
          </a:solidFill>
          <a:ln w="6350">
            <a:noFill/>
          </a:ln>
          <a:effectLst>
            <a:outerShdw blurRad="50800" dist="38100" dir="2700000" algn="tl" rotWithShape="0">
              <a:prstClr val="black">
                <a:alpha val="40000"/>
              </a:prstClr>
            </a:outerShdw>
          </a:effectLst>
        </p:spPr>
        <p:txBody>
          <a:bodyPr>
            <a:normAutofit/>
          </a:bodyPr>
          <a:lstStyle>
            <a:lvl1pPr>
              <a:defRPr sz="1800"/>
            </a:lvl1pPr>
            <a:lvl2pPr>
              <a:defRPr sz="1800"/>
            </a:lvl2pPr>
            <a:lvl3pPr>
              <a:defRPr sz="1800"/>
            </a:lvl3pPr>
            <a:lvl4pPr>
              <a:defRPr sz="1800"/>
            </a:lvl4pPr>
            <a:lvl5pPr>
              <a:defRPr sz="1800"/>
            </a:lvl5pPr>
            <a:lvl6pPr>
              <a:defRPr sz="18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9" name="Content Placeholder 7"/>
          <p:cNvSpPr>
            <a:spLocks noGrp="1"/>
          </p:cNvSpPr>
          <p:nvPr>
            <p:ph sz="quarter" idx="14"/>
          </p:nvPr>
        </p:nvSpPr>
        <p:spPr>
          <a:xfrm flipH="1">
            <a:off x="196056" y="3718396"/>
            <a:ext cx="4602163" cy="2374900"/>
          </a:xfrm>
          <a:prstGeom prst="round2DiagRect">
            <a:avLst/>
          </a:prstGeom>
          <a:solidFill>
            <a:srgbClr val="8099C6"/>
          </a:solidFill>
          <a:ln w="6350">
            <a:noFill/>
          </a:ln>
          <a:effectLst>
            <a:outerShdw blurRad="50800" dist="38100" dir="2700000" algn="tl" rotWithShape="0">
              <a:prstClr val="black">
                <a:alpha val="40000"/>
              </a:prstClr>
            </a:outerShdw>
          </a:effectLst>
        </p:spPr>
        <p:txBody>
          <a:bodyPr>
            <a:normAutofit/>
          </a:bodyPr>
          <a:lstStyle>
            <a:lvl1pPr>
              <a:defRPr sz="1800"/>
            </a:lvl1pPr>
            <a:lvl2pPr>
              <a:defRPr sz="1800"/>
            </a:lvl2pPr>
            <a:lvl3pPr>
              <a:defRPr sz="1800"/>
            </a:lvl3pPr>
            <a:lvl4pPr>
              <a:defRPr sz="1800"/>
            </a:lvl4pPr>
            <a:lvl5pPr>
              <a:defRPr sz="1800"/>
            </a:lvl5pPr>
            <a:lvl6pPr>
              <a:defRPr sz="18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1" name="Content Placeholder 7"/>
          <p:cNvSpPr>
            <a:spLocks noGrp="1"/>
          </p:cNvSpPr>
          <p:nvPr>
            <p:ph sz="quarter" idx="15"/>
          </p:nvPr>
        </p:nvSpPr>
        <p:spPr>
          <a:xfrm flipH="1">
            <a:off x="5032110" y="3718396"/>
            <a:ext cx="4602163" cy="2374900"/>
          </a:xfrm>
          <a:prstGeom prst="round2DiagRect">
            <a:avLst/>
          </a:prstGeom>
          <a:solidFill>
            <a:srgbClr val="4066AA"/>
          </a:solidFill>
          <a:ln w="6350">
            <a:noFill/>
          </a:ln>
          <a:effectLst>
            <a:outerShdw blurRad="50800" dist="38100" dir="2700000" algn="tl" rotWithShape="0">
              <a:prstClr val="black">
                <a:alpha val="40000"/>
              </a:prstClr>
            </a:outerShdw>
          </a:effectLst>
        </p:spPr>
        <p:txBody>
          <a:bodyPr>
            <a:normAutofit/>
          </a:bodyPr>
          <a:lstStyle>
            <a:lvl1pPr>
              <a:defRPr sz="1800">
                <a:solidFill>
                  <a:schemeClr val="bg1"/>
                </a:solidFill>
              </a:defRPr>
            </a:lvl1pPr>
            <a:lvl2pPr>
              <a:defRPr sz="1800"/>
            </a:lvl2pPr>
            <a:lvl3pPr>
              <a:defRPr sz="1800"/>
            </a:lvl3pPr>
            <a:lvl4pPr>
              <a:defRPr sz="1800"/>
            </a:lvl4pPr>
            <a:lvl5pPr>
              <a:defRPr sz="1800"/>
            </a:lvl5pPr>
            <a:lvl6pPr>
              <a:defRPr sz="18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0" name="Footer Placeholder 9"/>
          <p:cNvSpPr>
            <a:spLocks noGrp="1"/>
          </p:cNvSpPr>
          <p:nvPr>
            <p:ph type="ftr" sz="quarter" idx="16"/>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Stacked header and Conten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9" name="Text Placeholder 20"/>
          <p:cNvSpPr>
            <a:spLocks noGrp="1"/>
          </p:cNvSpPr>
          <p:nvPr>
            <p:ph type="body" sz="quarter" idx="26"/>
          </p:nvPr>
        </p:nvSpPr>
        <p:spPr bwMode="gray">
          <a:xfrm>
            <a:off x="187991" y="1125549"/>
            <a:ext cx="4608513" cy="359817"/>
          </a:xfr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1">
            <a:normAutofit/>
          </a:bodyPr>
          <a:lstStyle>
            <a:lvl1pPr>
              <a:defRPr lang="en-US" sz="16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0" name="Text Placeholder 20"/>
          <p:cNvSpPr>
            <a:spLocks noGrp="1"/>
          </p:cNvSpPr>
          <p:nvPr>
            <p:ph type="body" sz="quarter" idx="27"/>
          </p:nvPr>
        </p:nvSpPr>
        <p:spPr bwMode="gray">
          <a:xfrm>
            <a:off x="5025761" y="1125549"/>
            <a:ext cx="4608513" cy="359817"/>
          </a:xfr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1">
            <a:normAutofit/>
          </a:bodyPr>
          <a:lstStyle>
            <a:lvl1pPr>
              <a:defRPr lang="en-US" sz="16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1" name="Text Placeholder 20"/>
          <p:cNvSpPr>
            <a:spLocks noGrp="1"/>
          </p:cNvSpPr>
          <p:nvPr>
            <p:ph type="body" sz="quarter" idx="28"/>
          </p:nvPr>
        </p:nvSpPr>
        <p:spPr bwMode="gray">
          <a:xfrm>
            <a:off x="187991" y="3716339"/>
            <a:ext cx="4608513" cy="359817"/>
          </a:xfr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1">
            <a:normAutofit/>
          </a:bodyPr>
          <a:lstStyle>
            <a:lvl1pPr>
              <a:defRPr lang="en-US" sz="16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2" name="Text Placeholder 20"/>
          <p:cNvSpPr>
            <a:spLocks noGrp="1"/>
          </p:cNvSpPr>
          <p:nvPr>
            <p:ph type="body" sz="quarter" idx="29"/>
          </p:nvPr>
        </p:nvSpPr>
        <p:spPr bwMode="gray">
          <a:xfrm>
            <a:off x="5025761" y="3716339"/>
            <a:ext cx="4608513" cy="359817"/>
          </a:xfr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1">
            <a:normAutofit/>
          </a:bodyPr>
          <a:lstStyle>
            <a:lvl1pPr>
              <a:defRPr lang="en-US" sz="16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1" name="Content Placeholder 16"/>
          <p:cNvSpPr>
            <a:spLocks noGrp="1"/>
          </p:cNvSpPr>
          <p:nvPr>
            <p:ph sz="quarter" idx="30"/>
          </p:nvPr>
        </p:nvSpPr>
        <p:spPr>
          <a:xfrm flipH="1">
            <a:off x="194471" y="1700213"/>
            <a:ext cx="4602028" cy="1800224"/>
          </a:xfrm>
          <a:prstGeom prst="round2DiagRect">
            <a:avLst/>
          </a:prstGeom>
          <a:solidFill>
            <a:srgbClr val="BFCCE3"/>
          </a:solidFill>
          <a:ln>
            <a:noFill/>
          </a:ln>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16"/>
          <p:cNvSpPr>
            <a:spLocks noGrp="1"/>
          </p:cNvSpPr>
          <p:nvPr>
            <p:ph sz="quarter" idx="31"/>
          </p:nvPr>
        </p:nvSpPr>
        <p:spPr>
          <a:xfrm flipH="1">
            <a:off x="5025760" y="1700213"/>
            <a:ext cx="4602028" cy="1800224"/>
          </a:xfrm>
          <a:prstGeom prst="round2DiagRect">
            <a:avLst/>
          </a:prstGeom>
          <a:solidFill>
            <a:srgbClr val="D3CFB8"/>
          </a:solidFill>
          <a:ln>
            <a:noFill/>
          </a:ln>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Content Placeholder 16"/>
          <p:cNvSpPr>
            <a:spLocks noGrp="1"/>
          </p:cNvSpPr>
          <p:nvPr>
            <p:ph sz="quarter" idx="32"/>
          </p:nvPr>
        </p:nvSpPr>
        <p:spPr>
          <a:xfrm flipH="1">
            <a:off x="5025760" y="4292066"/>
            <a:ext cx="4602028" cy="1800769"/>
          </a:xfrm>
          <a:prstGeom prst="round2DiagRect">
            <a:avLst/>
          </a:prstGeom>
          <a:solidFill>
            <a:srgbClr val="BFCCE3"/>
          </a:solidFill>
          <a:ln>
            <a:noFill/>
          </a:ln>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16"/>
          <p:cNvSpPr>
            <a:spLocks noGrp="1"/>
          </p:cNvSpPr>
          <p:nvPr>
            <p:ph sz="quarter" idx="33"/>
          </p:nvPr>
        </p:nvSpPr>
        <p:spPr>
          <a:xfrm flipH="1">
            <a:off x="194471" y="4292066"/>
            <a:ext cx="4602028" cy="1800769"/>
          </a:xfrm>
          <a:prstGeom prst="round2DiagRect">
            <a:avLst/>
          </a:prstGeom>
          <a:solidFill>
            <a:srgbClr val="D3CFB8"/>
          </a:solidFill>
          <a:ln>
            <a:noFill/>
          </a:ln>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Footer Placeholder 14"/>
          <p:cNvSpPr>
            <a:spLocks noGrp="1"/>
          </p:cNvSpPr>
          <p:nvPr>
            <p:ph type="ftr" sz="quarter" idx="34"/>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Slide 5 - No Logo">
    <p:spTree>
      <p:nvGrpSpPr>
        <p:cNvPr id="1" name=""/>
        <p:cNvGrpSpPr/>
        <p:nvPr/>
      </p:nvGrpSpPr>
      <p:grpSpPr>
        <a:xfrm>
          <a:off x="0" y="0"/>
          <a:ext cx="0" cy="0"/>
          <a:chOff x="0" y="0"/>
          <a:chExt cx="0" cy="0"/>
        </a:xfrm>
      </p:grpSpPr>
      <p:pic>
        <p:nvPicPr>
          <p:cNvPr id="9" name="Picture 8" descr="Contents_trans.png"/>
          <p:cNvPicPr>
            <a:picLocks noChangeAspect="1"/>
          </p:cNvPicPr>
          <p:nvPr userDrawn="1"/>
        </p:nvPicPr>
        <p:blipFill>
          <a:blip r:embed="rId2" cstate="print"/>
          <a:stretch>
            <a:fillRect/>
          </a:stretch>
        </p:blipFill>
        <p:spPr>
          <a:xfrm>
            <a:off x="0" y="0"/>
            <a:ext cx="7207002" cy="6858000"/>
          </a:xfrm>
          <a:prstGeom prst="rect">
            <a:avLst/>
          </a:prstGeom>
        </p:spPr>
      </p:pic>
      <p:sp>
        <p:nvSpPr>
          <p:cNvPr id="2" name="Title 1"/>
          <p:cNvSpPr>
            <a:spLocks noGrp="1"/>
          </p:cNvSpPr>
          <p:nvPr>
            <p:ph type="ctrTitle"/>
          </p:nvPr>
        </p:nvSpPr>
        <p:spPr bwMode="white">
          <a:xfrm>
            <a:off x="386921" y="1440000"/>
            <a:ext cx="5265000" cy="1124904"/>
          </a:xfrm>
          <a:prstGeom prst="rect">
            <a:avLst/>
          </a:prstGeom>
        </p:spPr>
        <p:txBody>
          <a:bodyPr anchor="t" anchorCtr="0"/>
          <a:lstStyle>
            <a:lvl1pPr algn="l">
              <a:lnSpc>
                <a:spcPts val="3240"/>
              </a:lnSpc>
              <a:defRPr sz="32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bwMode="white">
          <a:xfrm>
            <a:off x="386921" y="2636914"/>
            <a:ext cx="5070000" cy="2930231"/>
          </a:xfrm>
          <a:prstGeom prst="rect">
            <a:avLst/>
          </a:prstGeom>
        </p:spPr>
        <p:txBody>
          <a:bodyPr bIns="0">
            <a:normAutofit/>
          </a:bodyPr>
          <a:lstStyle>
            <a:lvl1pPr marL="0" indent="0" algn="l">
              <a:buNone/>
              <a:defRPr sz="2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Slide Number Placeholder 4"/>
          <p:cNvSpPr>
            <a:spLocks noGrp="1"/>
          </p:cNvSpPr>
          <p:nvPr>
            <p:ph type="sldNum" sz="quarter" idx="10"/>
          </p:nvPr>
        </p:nvSpPr>
        <p:spPr/>
        <p:txBody>
          <a:bodyPr/>
          <a:lstStyle/>
          <a:p>
            <a:fld id="{3C987747-537D-40DC-B7FF-080F4234B714}" type="slidenum">
              <a:rPr lang="en-GB" smtClean="0"/>
              <a:pPr/>
              <a:t>‹nº›</a:t>
            </a:fld>
            <a:endParaRPr lang="en-GB" dirty="0"/>
          </a:p>
        </p:txBody>
      </p:sp>
      <p:sp>
        <p:nvSpPr>
          <p:cNvPr id="6" name="Footer Placeholder 5"/>
          <p:cNvSpPr>
            <a:spLocks noGrp="1"/>
          </p:cNvSpPr>
          <p:nvPr>
            <p:ph type="ftr" sz="quarter" idx="11"/>
          </p:nvPr>
        </p:nvSpPr>
        <p:spPr/>
        <p:txBody>
          <a:bodyPr/>
          <a:lstStyle/>
          <a:p>
            <a:r>
              <a:rPr lang="fr-FR" dirty="0" smtClean="0"/>
              <a:t>IFRS 10: Consolidated Financial Statements </a:t>
            </a:r>
          </a:p>
          <a:p>
            <a:r>
              <a:rPr lang="fr-FR" dirty="0" smtClean="0"/>
              <a:t>- Initial Considerations</a:t>
            </a:r>
            <a:endParaRPr lang="fr-F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Stacked header and 3 conten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18" name="Text Placeholder 17"/>
          <p:cNvSpPr>
            <a:spLocks noGrp="1"/>
          </p:cNvSpPr>
          <p:nvPr>
            <p:ph type="body" sz="quarter" idx="16"/>
          </p:nvPr>
        </p:nvSpPr>
        <p:spPr bwMode="gray">
          <a:xfrm>
            <a:off x="194342" y="1125539"/>
            <a:ext cx="2184135" cy="1440000"/>
          </a:xfrm>
          <a:prstGeom prst="roundRect">
            <a:avLst/>
          </a:prstGeo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ctr">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9" name="Content Placeholder 7"/>
          <p:cNvSpPr>
            <a:spLocks noGrp="1"/>
          </p:cNvSpPr>
          <p:nvPr>
            <p:ph sz="quarter" idx="12"/>
          </p:nvPr>
        </p:nvSpPr>
        <p:spPr>
          <a:xfrm flipH="1">
            <a:off x="2612370" y="1125537"/>
            <a:ext cx="7021156" cy="1440000"/>
          </a:xfrm>
          <a:prstGeom prst="round2DiagRect">
            <a:avLst/>
          </a:prstGeom>
          <a:solidFill>
            <a:srgbClr val="E5EAF3"/>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3" name="Text Placeholder 17"/>
          <p:cNvSpPr>
            <a:spLocks noGrp="1"/>
          </p:cNvSpPr>
          <p:nvPr>
            <p:ph type="body" sz="quarter" idx="17"/>
          </p:nvPr>
        </p:nvSpPr>
        <p:spPr bwMode="gray">
          <a:xfrm>
            <a:off x="194342" y="2889182"/>
            <a:ext cx="2184135" cy="1440000"/>
          </a:xfrm>
          <a:prstGeom prst="roundRect">
            <a:avLst/>
          </a:prstGeo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ctr">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4" name="Content Placeholder 7"/>
          <p:cNvSpPr>
            <a:spLocks noGrp="1"/>
          </p:cNvSpPr>
          <p:nvPr>
            <p:ph sz="quarter" idx="18"/>
          </p:nvPr>
        </p:nvSpPr>
        <p:spPr>
          <a:xfrm flipH="1">
            <a:off x="2612370" y="2889512"/>
            <a:ext cx="7021156" cy="1440000"/>
          </a:xfrm>
          <a:prstGeom prst="round2DiagRect">
            <a:avLst/>
          </a:prstGeom>
          <a:solidFill>
            <a:srgbClr val="BFCCE3"/>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5" name="Text Placeholder 17"/>
          <p:cNvSpPr>
            <a:spLocks noGrp="1"/>
          </p:cNvSpPr>
          <p:nvPr>
            <p:ph type="body" sz="quarter" idx="19"/>
          </p:nvPr>
        </p:nvSpPr>
        <p:spPr bwMode="gray">
          <a:xfrm>
            <a:off x="195095" y="4652825"/>
            <a:ext cx="2184135" cy="1440000"/>
          </a:xfrm>
          <a:prstGeom prst="roundRect">
            <a:avLst/>
          </a:prstGeo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ctr">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6" name="Content Placeholder 7"/>
          <p:cNvSpPr>
            <a:spLocks noGrp="1"/>
          </p:cNvSpPr>
          <p:nvPr>
            <p:ph sz="quarter" idx="20"/>
          </p:nvPr>
        </p:nvSpPr>
        <p:spPr>
          <a:xfrm flipH="1">
            <a:off x="2613123" y="4652823"/>
            <a:ext cx="7021156" cy="1440000"/>
          </a:xfrm>
          <a:prstGeom prst="round2DiagRect">
            <a:avLst/>
          </a:prstGeom>
          <a:solidFill>
            <a:srgbClr val="8099C6"/>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1" name="Footer Placeholder 10"/>
          <p:cNvSpPr>
            <a:spLocks noGrp="1"/>
          </p:cNvSpPr>
          <p:nvPr>
            <p:ph type="ftr" sz="quarter" idx="21"/>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Arrow header, 3 content and 3 not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18" name="Text Placeholder 17"/>
          <p:cNvSpPr>
            <a:spLocks noGrp="1"/>
          </p:cNvSpPr>
          <p:nvPr>
            <p:ph type="body" sz="quarter" idx="16"/>
          </p:nvPr>
        </p:nvSpPr>
        <p:spPr bwMode="gray">
          <a:xfrm>
            <a:off x="194335" y="1124904"/>
            <a:ext cx="3120000" cy="1440000"/>
          </a:xfrm>
          <a:prstGeom prst="homePlate">
            <a:avLst/>
          </a:prstGeo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l">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9" name="Content Placeholder 7"/>
          <p:cNvSpPr>
            <a:spLocks noGrp="1"/>
          </p:cNvSpPr>
          <p:nvPr>
            <p:ph sz="quarter" idx="12"/>
          </p:nvPr>
        </p:nvSpPr>
        <p:spPr>
          <a:xfrm>
            <a:off x="2963893" y="1125537"/>
            <a:ext cx="3510000" cy="1440000"/>
          </a:xfrm>
          <a:prstGeom prst="chevron">
            <a:avLst/>
          </a:prstGeom>
          <a:solidFill>
            <a:srgbClr val="BFCCE3"/>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3" name="Text Placeholder 17"/>
          <p:cNvSpPr>
            <a:spLocks noGrp="1"/>
          </p:cNvSpPr>
          <p:nvPr>
            <p:ph type="body" sz="quarter" idx="17"/>
          </p:nvPr>
        </p:nvSpPr>
        <p:spPr bwMode="gray">
          <a:xfrm>
            <a:off x="194335" y="2889182"/>
            <a:ext cx="3120000" cy="1440000"/>
          </a:xfrm>
          <a:prstGeom prst="homePlate">
            <a:avLst/>
          </a:prstGeo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l">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4" name="Content Placeholder 7"/>
          <p:cNvSpPr>
            <a:spLocks noGrp="1"/>
          </p:cNvSpPr>
          <p:nvPr>
            <p:ph sz="quarter" idx="18"/>
          </p:nvPr>
        </p:nvSpPr>
        <p:spPr>
          <a:xfrm>
            <a:off x="2963893" y="2889512"/>
            <a:ext cx="3510000" cy="1440000"/>
          </a:xfrm>
          <a:prstGeom prst="chevron">
            <a:avLst/>
          </a:prstGeom>
          <a:solidFill>
            <a:srgbClr val="BFCCE3"/>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5" name="Text Placeholder 17"/>
          <p:cNvSpPr>
            <a:spLocks noGrp="1"/>
          </p:cNvSpPr>
          <p:nvPr>
            <p:ph type="body" sz="quarter" idx="19"/>
          </p:nvPr>
        </p:nvSpPr>
        <p:spPr bwMode="gray">
          <a:xfrm>
            <a:off x="195088" y="4652825"/>
            <a:ext cx="3120000" cy="1440000"/>
          </a:xfrm>
          <a:prstGeom prst="homePlate">
            <a:avLst/>
          </a:prstGeom>
          <a:solidFill>
            <a:srgbClr val="00338D"/>
          </a:solidFill>
          <a:ln w="6350">
            <a:noFill/>
          </a:ln>
          <a:effectLst>
            <a:outerShdw blurRad="50800" dist="38100" dir="2700000" algn="tl" rotWithShape="0">
              <a:prstClr val="black">
                <a:alpha val="40000"/>
              </a:prstClr>
            </a:outerShdw>
          </a:effectLst>
        </p:spPr>
        <p:txBody>
          <a:bodyPr vert="horz" lIns="0" tIns="0" rIns="0" bIns="0" rtlCol="0" anchor="ctr" anchorCtr="0">
            <a:normAutofit/>
          </a:bodyPr>
          <a:lstStyle>
            <a:lvl1pPr algn="l">
              <a:defRPr lang="en-US" sz="1600" b="1" kern="1200" noProof="0" dirty="0" smtClean="0">
                <a:solidFill>
                  <a:schemeClr val="bg1"/>
                </a:solidFill>
                <a:latin typeface="Arial"/>
                <a:ea typeface="+mn-ea"/>
                <a:cs typeface="Arial" pitchFamily="34" charset="0"/>
              </a:defRPr>
            </a:lvl1pPr>
            <a:lvl2pPr>
              <a:defRPr sz="1400"/>
            </a:lvl2pPr>
            <a:lvl3pPr>
              <a:buNone/>
              <a:defRPr sz="1400"/>
            </a:lvl3pPr>
            <a:lvl4pPr>
              <a:buNone/>
              <a:defRPr sz="1400"/>
            </a:lvl4pPr>
            <a:lvl5pPr>
              <a:defRPr sz="1400"/>
            </a:lvl5pPr>
            <a:lvl6pPr>
              <a:buNone/>
              <a:defRPr sz="1400"/>
            </a:lvl6pPr>
          </a:lstStyle>
          <a:p>
            <a:pPr marL="0" lvl="0" indent="0" algn="ctr" defTabSz="914400" rtl="0" eaLnBrk="1" latinLnBrk="0" hangingPunct="1">
              <a:lnSpc>
                <a:spcPct val="100000"/>
              </a:lnSpc>
              <a:spcBef>
                <a:spcPts val="1200"/>
              </a:spcBef>
              <a:buFont typeface="Arial" pitchFamily="34" charset="0"/>
              <a:buNone/>
            </a:pPr>
            <a:r>
              <a:rPr lang="en-US" dirty="0" smtClean="0"/>
              <a:t>Click to edit Master text styles</a:t>
            </a:r>
          </a:p>
        </p:txBody>
      </p:sp>
      <p:sp>
        <p:nvSpPr>
          <p:cNvPr id="16" name="Content Placeholder 7"/>
          <p:cNvSpPr>
            <a:spLocks noGrp="1"/>
          </p:cNvSpPr>
          <p:nvPr>
            <p:ph sz="quarter" idx="20"/>
          </p:nvPr>
        </p:nvSpPr>
        <p:spPr>
          <a:xfrm>
            <a:off x="2964646" y="4652823"/>
            <a:ext cx="3510000" cy="1440000"/>
          </a:xfrm>
          <a:prstGeom prst="chevron">
            <a:avLst/>
          </a:prstGeom>
          <a:solidFill>
            <a:srgbClr val="BFCCE3"/>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1" name="Content Placeholder 7"/>
          <p:cNvSpPr>
            <a:spLocks noGrp="1"/>
          </p:cNvSpPr>
          <p:nvPr>
            <p:ph sz="quarter" idx="21"/>
          </p:nvPr>
        </p:nvSpPr>
        <p:spPr>
          <a:xfrm>
            <a:off x="6123450" y="1125537"/>
            <a:ext cx="3510000" cy="1440000"/>
          </a:xfrm>
          <a:prstGeom prst="chevron">
            <a:avLst/>
          </a:prstGeom>
          <a:solidFill>
            <a:srgbClr val="E5EAF3"/>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2" name="Content Placeholder 7"/>
          <p:cNvSpPr>
            <a:spLocks noGrp="1"/>
          </p:cNvSpPr>
          <p:nvPr>
            <p:ph sz="quarter" idx="22"/>
          </p:nvPr>
        </p:nvSpPr>
        <p:spPr>
          <a:xfrm>
            <a:off x="6123450" y="2889512"/>
            <a:ext cx="3510000" cy="1440000"/>
          </a:xfrm>
          <a:prstGeom prst="chevron">
            <a:avLst/>
          </a:prstGeom>
          <a:solidFill>
            <a:srgbClr val="E5EAF3"/>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7" name="Content Placeholder 7"/>
          <p:cNvSpPr>
            <a:spLocks noGrp="1"/>
          </p:cNvSpPr>
          <p:nvPr>
            <p:ph sz="quarter" idx="23"/>
          </p:nvPr>
        </p:nvSpPr>
        <p:spPr>
          <a:xfrm>
            <a:off x="6124203" y="4652823"/>
            <a:ext cx="3510000" cy="1440000"/>
          </a:xfrm>
          <a:prstGeom prst="chevron">
            <a:avLst/>
          </a:prstGeom>
          <a:solidFill>
            <a:srgbClr val="E5EAF3"/>
          </a:solidFill>
          <a:ln w="6350">
            <a:noFill/>
          </a:ln>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vl6pPr>
              <a:defRPr sz="16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19" name="Footer Placeholder 18"/>
          <p:cNvSpPr>
            <a:spLocks noGrp="1"/>
          </p:cNvSpPr>
          <p:nvPr>
            <p:ph type="ftr" sz="quarter" idx="24"/>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11" name="Content Placeholder 10"/>
          <p:cNvSpPr>
            <a:spLocks noGrp="1"/>
          </p:cNvSpPr>
          <p:nvPr>
            <p:ph sz="quarter" idx="24"/>
          </p:nvPr>
        </p:nvSpPr>
        <p:spPr>
          <a:xfrm>
            <a:off x="195033" y="1125538"/>
            <a:ext cx="2949442" cy="2374900"/>
          </a:xfrm>
          <a:prstGeom prst="roundRect">
            <a:avLst/>
          </a:prstGeom>
          <a:solidFill>
            <a:srgbClr val="D3CFB8"/>
          </a:solidFill>
          <a:ln w="6350">
            <a:noFill/>
          </a:ln>
          <a:effectLst>
            <a:outerShdw blurRad="50800" dist="38100" dir="2700000" algn="tl" rotWithShape="0">
              <a:prstClr val="black">
                <a:alpha val="40000"/>
              </a:prstClr>
            </a:outerShdw>
          </a:effectLst>
        </p:spPr>
        <p:txBody>
          <a:bodyPr vert="horz" lIns="0" tIns="0" rIns="0" bIns="0" rtlCol="0">
            <a:normAutofit/>
          </a:bodyPr>
          <a:lstStyle>
            <a:lvl1pPr algn="l" rtl="0" eaLnBrk="1" latinLnBrk="0" hangingPunct="1">
              <a:lnSpc>
                <a:spcPct val="100000"/>
              </a:lnSpc>
              <a:spcBef>
                <a:spcPts val="1200"/>
              </a:spcBef>
              <a:buFont typeface="Arial" pitchFamily="34" charset="0"/>
              <a:defRPr lang="en-US" sz="1600" b="1" kern="1200" noProof="0" smtClean="0">
                <a:solidFill>
                  <a:srgbClr val="00338D"/>
                </a:solidFill>
                <a:latin typeface="Arial"/>
                <a:ea typeface="+mn-ea"/>
                <a:cs typeface="Arial" pitchFamily="34" charset="0"/>
              </a:defRPr>
            </a:lvl1pPr>
            <a:lvl2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2pPr>
            <a:lvl3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3pPr>
            <a:lvl4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4pPr>
            <a:lvl5pPr algn="l" rtl="0" eaLnBrk="1" latinLnBrk="0" hangingPunct="1">
              <a:lnSpc>
                <a:spcPct val="100000"/>
              </a:lnSpc>
              <a:spcBef>
                <a:spcPts val="1200"/>
              </a:spcBef>
              <a:buFont typeface="Arial" pitchFamily="34" charset="0"/>
              <a:defRPr lang="en-GB" sz="1600" b="0" kern="1200" noProof="0" dirty="0" smtClean="0">
                <a:solidFill>
                  <a:schemeClr val="tx1"/>
                </a:solidFill>
                <a:latin typeface="Arial"/>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10"/>
          <p:cNvSpPr>
            <a:spLocks noGrp="1"/>
          </p:cNvSpPr>
          <p:nvPr>
            <p:ph sz="quarter" idx="25"/>
          </p:nvPr>
        </p:nvSpPr>
        <p:spPr>
          <a:xfrm>
            <a:off x="3437650" y="3718396"/>
            <a:ext cx="2949442" cy="2374900"/>
          </a:xfrm>
          <a:prstGeom prst="roundRect">
            <a:avLst/>
          </a:prstGeom>
          <a:solidFill>
            <a:srgbClr val="D3CFB8"/>
          </a:solidFill>
          <a:ln w="6350">
            <a:noFill/>
          </a:ln>
          <a:effectLst>
            <a:outerShdw blurRad="50800" dist="38100" dir="2700000" algn="tl" rotWithShape="0">
              <a:prstClr val="black">
                <a:alpha val="40000"/>
              </a:prstClr>
            </a:outerShdw>
          </a:effectLst>
        </p:spPr>
        <p:txBody>
          <a:bodyPr vert="horz" lIns="0" tIns="0" rIns="0" bIns="0" rtlCol="0">
            <a:normAutofit/>
          </a:bodyPr>
          <a:lstStyle>
            <a:lvl1pPr algn="l" rtl="0" eaLnBrk="1" latinLnBrk="0" hangingPunct="1">
              <a:lnSpc>
                <a:spcPct val="100000"/>
              </a:lnSpc>
              <a:spcBef>
                <a:spcPts val="1200"/>
              </a:spcBef>
              <a:buFont typeface="Arial" pitchFamily="34" charset="0"/>
              <a:defRPr lang="en-US" sz="1600" b="1" kern="1200" noProof="0" smtClean="0">
                <a:solidFill>
                  <a:srgbClr val="00338D"/>
                </a:solidFill>
                <a:latin typeface="Arial"/>
                <a:ea typeface="+mn-ea"/>
                <a:cs typeface="Arial" pitchFamily="34" charset="0"/>
              </a:defRPr>
            </a:lvl1pPr>
            <a:lvl2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2pPr>
            <a:lvl3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3pPr>
            <a:lvl4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4pPr>
            <a:lvl5pPr algn="l" rtl="0" eaLnBrk="1" latinLnBrk="0" hangingPunct="1">
              <a:lnSpc>
                <a:spcPct val="100000"/>
              </a:lnSpc>
              <a:spcBef>
                <a:spcPts val="1200"/>
              </a:spcBef>
              <a:buFont typeface="Arial" pitchFamily="34" charset="0"/>
              <a:defRPr lang="en-GB" sz="1600" b="0" kern="1200" noProof="0" dirty="0" smtClean="0">
                <a:solidFill>
                  <a:schemeClr val="tx1"/>
                </a:solidFill>
                <a:latin typeface="Arial"/>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Content Placeholder 10"/>
          <p:cNvSpPr>
            <a:spLocks noGrp="1"/>
          </p:cNvSpPr>
          <p:nvPr>
            <p:ph sz="quarter" idx="26"/>
          </p:nvPr>
        </p:nvSpPr>
        <p:spPr>
          <a:xfrm>
            <a:off x="3437650" y="1126108"/>
            <a:ext cx="2949442" cy="2374900"/>
          </a:xfrm>
          <a:prstGeom prst="roundRect">
            <a:avLst/>
          </a:prstGeom>
          <a:solidFill>
            <a:srgbClr val="BFCCE3"/>
          </a:solidFill>
          <a:ln w="6350">
            <a:noFill/>
          </a:ln>
          <a:effectLst>
            <a:outerShdw blurRad="50800" dist="38100" dir="2700000" algn="tl" rotWithShape="0">
              <a:prstClr val="black">
                <a:alpha val="40000"/>
              </a:prstClr>
            </a:outerShdw>
          </a:effectLst>
        </p:spPr>
        <p:txBody>
          <a:bodyPr vert="horz" lIns="0" tIns="0" rIns="0" bIns="0" rtlCol="0">
            <a:normAutofit/>
          </a:bodyPr>
          <a:lstStyle>
            <a:lvl1pPr algn="l" rtl="0" eaLnBrk="1" latinLnBrk="0" hangingPunct="1">
              <a:lnSpc>
                <a:spcPct val="100000"/>
              </a:lnSpc>
              <a:spcBef>
                <a:spcPts val="1200"/>
              </a:spcBef>
              <a:buFont typeface="Arial" pitchFamily="34" charset="0"/>
              <a:defRPr lang="en-US" sz="1600" b="1" kern="1200" noProof="0" smtClean="0">
                <a:solidFill>
                  <a:srgbClr val="00338D"/>
                </a:solidFill>
                <a:latin typeface="Arial"/>
                <a:ea typeface="+mn-ea"/>
                <a:cs typeface="Arial" pitchFamily="34" charset="0"/>
              </a:defRPr>
            </a:lvl1pPr>
            <a:lvl2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2pPr>
            <a:lvl3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3pPr>
            <a:lvl4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4pPr>
            <a:lvl5pPr algn="l" rtl="0" eaLnBrk="1" latinLnBrk="0" hangingPunct="1">
              <a:lnSpc>
                <a:spcPct val="100000"/>
              </a:lnSpc>
              <a:spcBef>
                <a:spcPts val="1200"/>
              </a:spcBef>
              <a:buFont typeface="Arial" pitchFamily="34" charset="0"/>
              <a:defRPr lang="en-GB" sz="1600" b="0" kern="1200" noProof="0" dirty="0" smtClean="0">
                <a:solidFill>
                  <a:schemeClr val="tx1"/>
                </a:solidFill>
                <a:latin typeface="Arial"/>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10"/>
          <p:cNvSpPr>
            <a:spLocks noGrp="1"/>
          </p:cNvSpPr>
          <p:nvPr>
            <p:ph sz="quarter" idx="27"/>
          </p:nvPr>
        </p:nvSpPr>
        <p:spPr>
          <a:xfrm>
            <a:off x="6684831" y="1125538"/>
            <a:ext cx="2949442" cy="2374900"/>
          </a:xfrm>
          <a:prstGeom prst="roundRect">
            <a:avLst/>
          </a:prstGeom>
          <a:solidFill>
            <a:srgbClr val="D3CFB8"/>
          </a:solidFill>
          <a:ln w="6350">
            <a:noFill/>
          </a:ln>
          <a:effectLst>
            <a:outerShdw blurRad="50800" dist="38100" dir="2700000" algn="tl" rotWithShape="0">
              <a:prstClr val="black">
                <a:alpha val="40000"/>
              </a:prstClr>
            </a:outerShdw>
          </a:effectLst>
        </p:spPr>
        <p:txBody>
          <a:bodyPr vert="horz" lIns="0" tIns="0" rIns="0" bIns="0" rtlCol="0">
            <a:normAutofit/>
          </a:bodyPr>
          <a:lstStyle>
            <a:lvl1pPr algn="l" rtl="0" eaLnBrk="1" latinLnBrk="0" hangingPunct="1">
              <a:lnSpc>
                <a:spcPct val="100000"/>
              </a:lnSpc>
              <a:spcBef>
                <a:spcPts val="1200"/>
              </a:spcBef>
              <a:buFont typeface="Arial" pitchFamily="34" charset="0"/>
              <a:defRPr lang="en-US" sz="1600" b="1" kern="1200" noProof="0" smtClean="0">
                <a:solidFill>
                  <a:srgbClr val="00338D"/>
                </a:solidFill>
                <a:latin typeface="Arial"/>
                <a:ea typeface="+mn-ea"/>
                <a:cs typeface="Arial" pitchFamily="34" charset="0"/>
              </a:defRPr>
            </a:lvl1pPr>
            <a:lvl2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2pPr>
            <a:lvl3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3pPr>
            <a:lvl4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4pPr>
            <a:lvl5pPr algn="l" rtl="0" eaLnBrk="1" latinLnBrk="0" hangingPunct="1">
              <a:lnSpc>
                <a:spcPct val="100000"/>
              </a:lnSpc>
              <a:spcBef>
                <a:spcPts val="1200"/>
              </a:spcBef>
              <a:buFont typeface="Arial" pitchFamily="34" charset="0"/>
              <a:defRPr lang="en-GB" sz="1600" b="0" kern="1200" noProof="0" dirty="0" smtClean="0">
                <a:solidFill>
                  <a:schemeClr val="tx1"/>
                </a:solidFill>
                <a:latin typeface="Arial"/>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Content Placeholder 10"/>
          <p:cNvSpPr>
            <a:spLocks noGrp="1"/>
          </p:cNvSpPr>
          <p:nvPr>
            <p:ph sz="quarter" idx="28"/>
          </p:nvPr>
        </p:nvSpPr>
        <p:spPr>
          <a:xfrm>
            <a:off x="6684078" y="3718396"/>
            <a:ext cx="2949442" cy="2374900"/>
          </a:xfrm>
          <a:prstGeom prst="roundRect">
            <a:avLst/>
          </a:prstGeom>
          <a:solidFill>
            <a:srgbClr val="BFCCE3"/>
          </a:solidFill>
          <a:ln w="6350">
            <a:noFill/>
          </a:ln>
          <a:effectLst>
            <a:outerShdw blurRad="50800" dist="38100" dir="2700000" algn="tl" rotWithShape="0">
              <a:prstClr val="black">
                <a:alpha val="40000"/>
              </a:prstClr>
            </a:outerShdw>
          </a:effectLst>
        </p:spPr>
        <p:txBody>
          <a:bodyPr vert="horz" lIns="0" tIns="0" rIns="0" bIns="0" rtlCol="0">
            <a:normAutofit/>
          </a:bodyPr>
          <a:lstStyle>
            <a:lvl1pPr algn="l" rtl="0" eaLnBrk="1" latinLnBrk="0" hangingPunct="1">
              <a:lnSpc>
                <a:spcPct val="100000"/>
              </a:lnSpc>
              <a:spcBef>
                <a:spcPts val="1200"/>
              </a:spcBef>
              <a:buFont typeface="Arial" pitchFamily="34" charset="0"/>
              <a:defRPr lang="en-US" sz="1600" b="1" kern="1200" noProof="0" smtClean="0">
                <a:solidFill>
                  <a:srgbClr val="00338D"/>
                </a:solidFill>
                <a:latin typeface="Arial"/>
                <a:ea typeface="+mn-ea"/>
                <a:cs typeface="Arial" pitchFamily="34" charset="0"/>
              </a:defRPr>
            </a:lvl1pPr>
            <a:lvl2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2pPr>
            <a:lvl3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3pPr>
            <a:lvl4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4pPr>
            <a:lvl5pPr algn="l" rtl="0" eaLnBrk="1" latinLnBrk="0" hangingPunct="1">
              <a:lnSpc>
                <a:spcPct val="100000"/>
              </a:lnSpc>
              <a:spcBef>
                <a:spcPts val="1200"/>
              </a:spcBef>
              <a:buFont typeface="Arial" pitchFamily="34" charset="0"/>
              <a:defRPr lang="en-GB" sz="1600" b="0" kern="1200" noProof="0" dirty="0" smtClean="0">
                <a:solidFill>
                  <a:schemeClr val="tx1"/>
                </a:solidFill>
                <a:latin typeface="Arial"/>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Content Placeholder 10"/>
          <p:cNvSpPr>
            <a:spLocks noGrp="1"/>
          </p:cNvSpPr>
          <p:nvPr>
            <p:ph sz="quarter" idx="29"/>
          </p:nvPr>
        </p:nvSpPr>
        <p:spPr>
          <a:xfrm>
            <a:off x="195033" y="3718396"/>
            <a:ext cx="2949442" cy="2374900"/>
          </a:xfrm>
          <a:prstGeom prst="roundRect">
            <a:avLst/>
          </a:prstGeom>
          <a:solidFill>
            <a:srgbClr val="BFCCE3"/>
          </a:solidFill>
          <a:ln w="6350">
            <a:noFill/>
          </a:ln>
          <a:effectLst>
            <a:outerShdw blurRad="50800" dist="38100" dir="2700000" algn="tl" rotWithShape="0">
              <a:prstClr val="black">
                <a:alpha val="40000"/>
              </a:prstClr>
            </a:outerShdw>
          </a:effectLst>
        </p:spPr>
        <p:txBody>
          <a:bodyPr vert="horz" lIns="0" tIns="0" rIns="0" bIns="0" rtlCol="0">
            <a:normAutofit/>
          </a:bodyPr>
          <a:lstStyle>
            <a:lvl1pPr algn="l" rtl="0" eaLnBrk="1" latinLnBrk="0" hangingPunct="1">
              <a:lnSpc>
                <a:spcPct val="100000"/>
              </a:lnSpc>
              <a:spcBef>
                <a:spcPts val="1200"/>
              </a:spcBef>
              <a:buFont typeface="Arial" pitchFamily="34" charset="0"/>
              <a:defRPr lang="en-US" sz="1600" b="1" kern="1200" noProof="0" smtClean="0">
                <a:solidFill>
                  <a:srgbClr val="00338D"/>
                </a:solidFill>
                <a:latin typeface="Arial"/>
                <a:ea typeface="+mn-ea"/>
                <a:cs typeface="Arial" pitchFamily="34" charset="0"/>
              </a:defRPr>
            </a:lvl1pPr>
            <a:lvl2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2pPr>
            <a:lvl3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3pPr>
            <a:lvl4pPr algn="l" rtl="0" eaLnBrk="1" latinLnBrk="0" hangingPunct="1">
              <a:lnSpc>
                <a:spcPct val="100000"/>
              </a:lnSpc>
              <a:spcBef>
                <a:spcPts val="1200"/>
              </a:spcBef>
              <a:buFont typeface="Arial" pitchFamily="34" charset="0"/>
              <a:defRPr lang="en-US" sz="1600" b="0" kern="1200" noProof="0" smtClean="0">
                <a:solidFill>
                  <a:schemeClr val="tx1"/>
                </a:solidFill>
                <a:latin typeface="Arial"/>
                <a:ea typeface="+mn-ea"/>
                <a:cs typeface="Arial" pitchFamily="34" charset="0"/>
              </a:defRPr>
            </a:lvl4pPr>
            <a:lvl5pPr algn="l" rtl="0" eaLnBrk="1" latinLnBrk="0" hangingPunct="1">
              <a:lnSpc>
                <a:spcPct val="100000"/>
              </a:lnSpc>
              <a:spcBef>
                <a:spcPts val="1200"/>
              </a:spcBef>
              <a:buFont typeface="Arial" pitchFamily="34" charset="0"/>
              <a:defRPr lang="en-GB" sz="1600" b="0" kern="1200" noProof="0" dirty="0" smtClean="0">
                <a:solidFill>
                  <a:schemeClr val="tx1"/>
                </a:solidFill>
                <a:latin typeface="Arial"/>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Footer Placeholder 8"/>
          <p:cNvSpPr>
            <a:spLocks noGrp="1"/>
          </p:cNvSpPr>
          <p:nvPr>
            <p:ph type="ftr" sz="quarter" idx="30"/>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3"/>
          <p:cNvSpPr>
            <a:spLocks noGrp="1"/>
          </p:cNvSpPr>
          <p:nvPr>
            <p:ph type="body" sz="quarter" idx="11"/>
          </p:nvPr>
        </p:nvSpPr>
        <p:spPr>
          <a:xfrm>
            <a:off x="2378472" y="1125538"/>
            <a:ext cx="7255049" cy="2374900"/>
          </a:xfrm>
          <a:prstGeom prst="roundRect">
            <a:avLst/>
          </a:prstGeom>
          <a:solidFill>
            <a:srgbClr val="E5EAF3"/>
          </a:solidFill>
          <a:effectLst>
            <a:outerShdw blurRad="50800" dist="38100" dir="2700000" algn="tl" rotWithShape="0">
              <a:prstClr val="black">
                <a:alpha val="40000"/>
              </a:prstClr>
            </a:outerShdw>
          </a:effectLst>
        </p:spPr>
        <p:txBody>
          <a:bodyPr anchor="ct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3"/>
          <p:cNvSpPr>
            <a:spLocks noGrp="1"/>
          </p:cNvSpPr>
          <p:nvPr>
            <p:ph type="body" sz="quarter" idx="13"/>
          </p:nvPr>
        </p:nvSpPr>
        <p:spPr>
          <a:xfrm>
            <a:off x="2378472" y="3717242"/>
            <a:ext cx="7255049" cy="2375593"/>
          </a:xfrm>
          <a:prstGeom prst="roundRect">
            <a:avLst/>
          </a:prstGeom>
          <a:solidFill>
            <a:srgbClr val="8099C6"/>
          </a:solidFill>
          <a:effectLst>
            <a:outerShdw blurRad="50800" dist="38100" dir="2700000" algn="tl" rotWithShape="0">
              <a:prstClr val="black">
                <a:alpha val="40000"/>
              </a:prstClr>
            </a:outerShdw>
          </a:effectLst>
        </p:spPr>
        <p:txBody>
          <a:bodyPr anchor="ct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0"/>
          </p:nvPr>
        </p:nvSpPr>
        <p:spPr>
          <a:xfrm>
            <a:off x="194342" y="1125538"/>
            <a:ext cx="2184135" cy="2374900"/>
          </a:xfrm>
          <a:prstGeom prst="homePlate">
            <a:avLst/>
          </a:prstGeom>
          <a:solidFill>
            <a:srgbClr val="BFCCE3"/>
          </a:solidFill>
          <a:ln>
            <a:noFill/>
          </a:ln>
          <a:effectLst>
            <a:outerShdw blurRad="50800" dist="38100" dir="2700000" algn="tl" rotWithShape="0">
              <a:prstClr val="black">
                <a:alpha val="40000"/>
              </a:prstClr>
            </a:outerShdw>
          </a:effectLst>
        </p:spPr>
        <p:txBody>
          <a:bodyPr anchor="ctr">
            <a:noAutofit/>
          </a:bodyPr>
          <a:lstStyle>
            <a:lvl1pPr algn="l">
              <a:defRPr sz="1600"/>
            </a:lvl1pPr>
            <a:lvl2pPr algn="l">
              <a:defRPr sz="1600"/>
            </a:lvl2pPr>
            <a:lvl3pPr algn="l">
              <a:defRPr sz="1600"/>
            </a:lvl3pPr>
            <a:lvl4pPr algn="l">
              <a:defRPr sz="1600"/>
            </a:lvl4pPr>
            <a:lvl5pPr algn="l">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3"/>
          <p:cNvSpPr>
            <a:spLocks noGrp="1"/>
          </p:cNvSpPr>
          <p:nvPr>
            <p:ph type="body" sz="quarter" idx="12"/>
          </p:nvPr>
        </p:nvSpPr>
        <p:spPr>
          <a:xfrm>
            <a:off x="194342" y="3717242"/>
            <a:ext cx="2184135" cy="2375593"/>
          </a:xfrm>
          <a:prstGeom prst="homePlate">
            <a:avLst/>
          </a:prstGeom>
          <a:solidFill>
            <a:srgbClr val="BFCCE3"/>
          </a:solidFill>
          <a:ln>
            <a:noFill/>
          </a:ln>
          <a:effectLst>
            <a:outerShdw blurRad="50800" dist="38100" dir="2700000" algn="tl" rotWithShape="0">
              <a:prstClr val="black">
                <a:alpha val="40000"/>
              </a:prstClr>
            </a:outerShdw>
          </a:effectLst>
        </p:spPr>
        <p:txBody>
          <a:bodyPr anchor="ctr">
            <a:noAutofit/>
          </a:bodyPr>
          <a:lstStyle>
            <a:lvl1pPr algn="l">
              <a:defRPr sz="1600"/>
            </a:lvl1pPr>
            <a:lvl2pPr algn="l">
              <a:defRPr sz="1600"/>
            </a:lvl2pPr>
            <a:lvl3pPr algn="l">
              <a:defRPr sz="16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4"/>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3"/>
          <p:cNvSpPr>
            <a:spLocks noGrp="1"/>
          </p:cNvSpPr>
          <p:nvPr>
            <p:ph type="body" sz="quarter" idx="11"/>
          </p:nvPr>
        </p:nvSpPr>
        <p:spPr>
          <a:xfrm>
            <a:off x="2378472" y="1125538"/>
            <a:ext cx="7255049" cy="1512000"/>
          </a:xfrm>
          <a:prstGeom prst="roundRect">
            <a:avLst/>
          </a:prstGeom>
          <a:solidFill>
            <a:srgbClr val="E5EAF3"/>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3"/>
          <p:cNvSpPr>
            <a:spLocks noGrp="1"/>
          </p:cNvSpPr>
          <p:nvPr>
            <p:ph type="body" sz="quarter" idx="13"/>
          </p:nvPr>
        </p:nvSpPr>
        <p:spPr>
          <a:xfrm>
            <a:off x="2378472" y="2853333"/>
            <a:ext cx="7255049" cy="1512000"/>
          </a:xfrm>
          <a:prstGeom prst="roundRect">
            <a:avLst/>
          </a:prstGeom>
          <a:solidFill>
            <a:srgbClr val="8099C6"/>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0"/>
          </p:nvPr>
        </p:nvSpPr>
        <p:spPr>
          <a:xfrm>
            <a:off x="194342" y="1125538"/>
            <a:ext cx="2184001" cy="1512000"/>
          </a:xfrm>
          <a:prstGeom prst="homePlate">
            <a:avLst/>
          </a:prstGeom>
          <a:solidFill>
            <a:srgbClr val="BFCCE3"/>
          </a:solidFill>
          <a:ln>
            <a:noFill/>
          </a:ln>
          <a:effectLst>
            <a:outerShdw blurRad="50800" dist="38100" dir="2700000" algn="tl" rotWithShape="0">
              <a:prstClr val="black">
                <a:alpha val="40000"/>
              </a:prstClr>
            </a:outerShdw>
          </a:effectLst>
        </p:spPr>
        <p:txBody>
          <a:bodyPr anchor="ctr">
            <a:noAutofit/>
          </a:bodyPr>
          <a:lstStyle>
            <a:lvl1pPr algn="l">
              <a:defRPr sz="1600"/>
            </a:lvl1pPr>
            <a:lvl2pPr algn="l">
              <a:defRPr sz="1600"/>
            </a:lvl2pPr>
            <a:lvl3pPr algn="l">
              <a:defRPr sz="1600"/>
            </a:lvl3pPr>
            <a:lvl4pPr algn="l">
              <a:defRPr sz="1600"/>
            </a:lvl4pPr>
            <a:lvl5pPr algn="l">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3"/>
          <p:cNvSpPr>
            <a:spLocks noGrp="1"/>
          </p:cNvSpPr>
          <p:nvPr>
            <p:ph type="body" sz="quarter" idx="12"/>
          </p:nvPr>
        </p:nvSpPr>
        <p:spPr>
          <a:xfrm>
            <a:off x="194342" y="2853333"/>
            <a:ext cx="2184001" cy="1512000"/>
          </a:xfrm>
          <a:prstGeom prst="homePlate">
            <a:avLst/>
          </a:prstGeom>
          <a:solidFill>
            <a:srgbClr val="4066AA"/>
          </a:solidFill>
          <a:ln>
            <a:noFill/>
          </a:ln>
          <a:effectLst>
            <a:outerShdw blurRad="50800" dist="38100" dir="2700000" algn="tl" rotWithShape="0">
              <a:prstClr val="black">
                <a:alpha val="40000"/>
              </a:prstClr>
            </a:outerShdw>
          </a:effectLst>
        </p:spPr>
        <p:txBody>
          <a:bodyPr anchor="ctr">
            <a:noAutofit/>
          </a:bodyPr>
          <a:lstStyle>
            <a:lvl1pPr algn="l">
              <a:defRPr sz="1600"/>
            </a:lvl1pPr>
            <a:lvl2pPr algn="l">
              <a:defRPr sz="1600"/>
            </a:lvl2pPr>
            <a:lvl3pPr algn="l">
              <a:defRPr sz="1600"/>
            </a:lvl3pPr>
            <a:lvl4pPr algn="l">
              <a:defRPr sz="1600"/>
            </a:lvl4pPr>
            <a:lvl5pPr algn="l">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3"/>
          <p:cNvSpPr>
            <a:spLocks noGrp="1"/>
          </p:cNvSpPr>
          <p:nvPr>
            <p:ph type="body" sz="quarter" idx="14"/>
          </p:nvPr>
        </p:nvSpPr>
        <p:spPr>
          <a:xfrm>
            <a:off x="2378612" y="4581128"/>
            <a:ext cx="7255049" cy="1512000"/>
          </a:xfrm>
          <a:prstGeom prst="roundRect">
            <a:avLst/>
          </a:prstGeom>
          <a:solidFill>
            <a:srgbClr val="4066AA"/>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3"/>
          <p:cNvSpPr>
            <a:spLocks noGrp="1"/>
          </p:cNvSpPr>
          <p:nvPr>
            <p:ph type="body" sz="quarter" idx="15"/>
          </p:nvPr>
        </p:nvSpPr>
        <p:spPr>
          <a:xfrm>
            <a:off x="194476" y="4581128"/>
            <a:ext cx="2184001" cy="1512000"/>
          </a:xfrm>
          <a:prstGeom prst="homePlate">
            <a:avLst/>
          </a:prstGeom>
          <a:solidFill>
            <a:srgbClr val="00338D"/>
          </a:solidFill>
          <a:ln>
            <a:noFill/>
          </a:ln>
          <a:effectLst>
            <a:outerShdw blurRad="50800" dist="38100" dir="2700000" algn="tl" rotWithShape="0">
              <a:prstClr val="black">
                <a:alpha val="40000"/>
              </a:prstClr>
            </a:outerShdw>
          </a:effectLst>
        </p:spPr>
        <p:txBody>
          <a:bodyPr anchor="ctr">
            <a:noAutofit/>
          </a:bodyPr>
          <a:lstStyle>
            <a:lvl1pPr algn="l">
              <a:defRPr sz="1600">
                <a:solidFill>
                  <a:schemeClr val="bg1"/>
                </a:solidFill>
              </a:defRPr>
            </a:lvl1pPr>
            <a:lvl2pPr algn="l">
              <a:defRPr sz="1600">
                <a:solidFill>
                  <a:schemeClr val="bg1"/>
                </a:solidFill>
              </a:defRPr>
            </a:lvl2pPr>
            <a:lvl3pPr algn="l">
              <a:defRPr sz="1600">
                <a:solidFill>
                  <a:schemeClr val="bg1"/>
                </a:solidFill>
              </a:defRPr>
            </a:lvl3pPr>
            <a:lvl4pPr algn="l">
              <a:defRPr sz="1600">
                <a:solidFill>
                  <a:schemeClr val="bg1"/>
                </a:solidFill>
              </a:defRPr>
            </a:lvl4pPr>
            <a:lvl5pPr algn="l">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Footer Placeholder 9"/>
          <p:cNvSpPr>
            <a:spLocks noGrp="1"/>
          </p:cNvSpPr>
          <p:nvPr>
            <p:ph type="ftr" sz="quarter" idx="16"/>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high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Text Placeholder 3"/>
          <p:cNvSpPr>
            <a:spLocks noGrp="1"/>
          </p:cNvSpPr>
          <p:nvPr>
            <p:ph type="body" sz="quarter" idx="11"/>
          </p:nvPr>
        </p:nvSpPr>
        <p:spPr>
          <a:xfrm>
            <a:off x="2378338" y="1125538"/>
            <a:ext cx="7255183" cy="1080000"/>
          </a:xfrm>
          <a:prstGeom prst="roundRect">
            <a:avLst/>
          </a:prstGeom>
          <a:solidFill>
            <a:srgbClr val="E5EAF3"/>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3"/>
          <p:cNvSpPr>
            <a:spLocks noGrp="1"/>
          </p:cNvSpPr>
          <p:nvPr>
            <p:ph type="body" sz="quarter" idx="13"/>
          </p:nvPr>
        </p:nvSpPr>
        <p:spPr>
          <a:xfrm>
            <a:off x="2378338" y="2421457"/>
            <a:ext cx="7255183" cy="1080000"/>
          </a:xfrm>
          <a:prstGeom prst="roundRect">
            <a:avLst/>
          </a:prstGeom>
          <a:solidFill>
            <a:srgbClr val="D3CFB8"/>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0"/>
          </p:nvPr>
        </p:nvSpPr>
        <p:spPr>
          <a:xfrm>
            <a:off x="194342" y="1125538"/>
            <a:ext cx="2184001" cy="1080000"/>
          </a:xfrm>
          <a:prstGeom prst="homePlate">
            <a:avLst/>
          </a:prstGeom>
          <a:solidFill>
            <a:srgbClr val="00338D"/>
          </a:solidFill>
          <a:ln>
            <a:noFill/>
          </a:ln>
          <a:effectLst>
            <a:outerShdw blurRad="50800" dist="38100" dir="2700000" algn="tl" rotWithShape="0">
              <a:prstClr val="black">
                <a:alpha val="40000"/>
              </a:prstClr>
            </a:outerShdw>
          </a:effectLst>
        </p:spPr>
        <p:txBody>
          <a:bodyPr anchor="ctr">
            <a:noAutofit/>
          </a:bodyPr>
          <a:lstStyle>
            <a:lvl1pPr algn="l">
              <a:defRPr sz="1600">
                <a:solidFill>
                  <a:schemeClr val="bg1"/>
                </a:solidFill>
              </a:defRPr>
            </a:lvl1pPr>
            <a:lvl2pPr algn="l">
              <a:defRPr sz="1600">
                <a:solidFill>
                  <a:schemeClr val="bg1"/>
                </a:solidFill>
              </a:defRPr>
            </a:lvl2pPr>
            <a:lvl3pPr algn="l">
              <a:defRPr sz="1600">
                <a:solidFill>
                  <a:schemeClr val="bg1"/>
                </a:solidFill>
              </a:defRPr>
            </a:lvl3pPr>
            <a:lvl4pPr algn="l">
              <a:defRPr sz="1600">
                <a:solidFill>
                  <a:schemeClr val="bg1"/>
                </a:solidFill>
              </a:defRPr>
            </a:lvl4pPr>
            <a:lvl5pPr algn="l">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3"/>
          <p:cNvSpPr>
            <a:spLocks noGrp="1"/>
          </p:cNvSpPr>
          <p:nvPr>
            <p:ph type="body" sz="quarter" idx="12"/>
          </p:nvPr>
        </p:nvSpPr>
        <p:spPr>
          <a:xfrm>
            <a:off x="194342" y="2421457"/>
            <a:ext cx="2184001" cy="1080000"/>
          </a:xfrm>
          <a:prstGeom prst="homePlate">
            <a:avLst/>
          </a:prstGeom>
          <a:solidFill>
            <a:srgbClr val="00338D"/>
          </a:solidFill>
          <a:ln>
            <a:noFill/>
          </a:ln>
          <a:effectLst>
            <a:outerShdw blurRad="50800" dist="38100" dir="2700000" algn="tl" rotWithShape="0">
              <a:prstClr val="black">
                <a:alpha val="40000"/>
              </a:prstClr>
            </a:outerShdw>
          </a:effectLst>
        </p:spPr>
        <p:txBody>
          <a:bodyPr anchor="ctr">
            <a:noAutofit/>
          </a:bodyPr>
          <a:lstStyle>
            <a:lvl1pPr algn="l">
              <a:defRPr sz="1600">
                <a:solidFill>
                  <a:schemeClr val="bg1"/>
                </a:solidFill>
              </a:defRPr>
            </a:lvl1pPr>
            <a:lvl2pPr algn="l">
              <a:defRPr sz="1600">
                <a:solidFill>
                  <a:schemeClr val="bg1"/>
                </a:solidFill>
              </a:defRPr>
            </a:lvl2pPr>
            <a:lvl3pPr algn="l">
              <a:defRPr sz="1600">
                <a:solidFill>
                  <a:schemeClr val="bg1"/>
                </a:solidFill>
              </a:defRPr>
            </a:lvl3pPr>
            <a:lvl4pPr algn="l">
              <a:defRPr sz="1600">
                <a:solidFill>
                  <a:schemeClr val="bg1"/>
                </a:solidFill>
              </a:defRPr>
            </a:lvl4pPr>
            <a:lvl5pPr algn="l">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3"/>
          <p:cNvSpPr>
            <a:spLocks noGrp="1"/>
          </p:cNvSpPr>
          <p:nvPr>
            <p:ph type="body" sz="quarter" idx="14"/>
          </p:nvPr>
        </p:nvSpPr>
        <p:spPr>
          <a:xfrm>
            <a:off x="2378472" y="3717376"/>
            <a:ext cx="7255183" cy="1080000"/>
          </a:xfrm>
          <a:prstGeom prst="roundRect">
            <a:avLst/>
          </a:prstGeom>
          <a:solidFill>
            <a:srgbClr val="E5EAF3"/>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3"/>
          <p:cNvSpPr>
            <a:spLocks noGrp="1"/>
          </p:cNvSpPr>
          <p:nvPr>
            <p:ph type="body" sz="quarter" idx="15"/>
          </p:nvPr>
        </p:nvSpPr>
        <p:spPr>
          <a:xfrm>
            <a:off x="194476" y="3717376"/>
            <a:ext cx="2184001" cy="1080000"/>
          </a:xfrm>
          <a:prstGeom prst="homePlate">
            <a:avLst/>
          </a:prstGeom>
          <a:solidFill>
            <a:srgbClr val="00338D"/>
          </a:solidFill>
          <a:ln>
            <a:noFill/>
          </a:ln>
          <a:effectLst>
            <a:outerShdw blurRad="50800" dist="38100" dir="2700000" algn="tl" rotWithShape="0">
              <a:prstClr val="black">
                <a:alpha val="40000"/>
              </a:prstClr>
            </a:outerShdw>
          </a:effectLst>
        </p:spPr>
        <p:txBody>
          <a:bodyPr anchor="ctr">
            <a:noAutofit/>
          </a:bodyPr>
          <a:lstStyle>
            <a:lvl1pPr algn="l">
              <a:defRPr sz="1600">
                <a:solidFill>
                  <a:schemeClr val="bg1"/>
                </a:solidFill>
              </a:defRPr>
            </a:lvl1pPr>
            <a:lvl2pPr algn="l">
              <a:defRPr sz="1600">
                <a:solidFill>
                  <a:schemeClr val="bg1"/>
                </a:solidFill>
              </a:defRPr>
            </a:lvl2pPr>
            <a:lvl3pPr algn="l">
              <a:defRPr sz="1600">
                <a:solidFill>
                  <a:schemeClr val="bg1"/>
                </a:solidFill>
              </a:defRPr>
            </a:lvl3pPr>
            <a:lvl4pPr algn="l">
              <a:defRPr sz="1600">
                <a:solidFill>
                  <a:schemeClr val="bg1"/>
                </a:solidFill>
              </a:defRPr>
            </a:lvl4pPr>
            <a:lvl5pPr algn="l">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3"/>
          <p:cNvSpPr>
            <a:spLocks noGrp="1"/>
          </p:cNvSpPr>
          <p:nvPr>
            <p:ph type="body" sz="quarter" idx="16"/>
          </p:nvPr>
        </p:nvSpPr>
        <p:spPr>
          <a:xfrm>
            <a:off x="2378472" y="5013296"/>
            <a:ext cx="7255183" cy="1080000"/>
          </a:xfrm>
          <a:prstGeom prst="roundRect">
            <a:avLst/>
          </a:prstGeom>
          <a:solidFill>
            <a:srgbClr val="D3CFB8"/>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3"/>
          <p:cNvSpPr>
            <a:spLocks noGrp="1"/>
          </p:cNvSpPr>
          <p:nvPr>
            <p:ph type="body" sz="quarter" idx="17"/>
          </p:nvPr>
        </p:nvSpPr>
        <p:spPr>
          <a:xfrm>
            <a:off x="194476" y="5013296"/>
            <a:ext cx="2184001" cy="1080000"/>
          </a:xfrm>
          <a:prstGeom prst="homePlate">
            <a:avLst/>
          </a:prstGeom>
          <a:solidFill>
            <a:srgbClr val="00338D"/>
          </a:solidFill>
          <a:ln>
            <a:noFill/>
          </a:ln>
          <a:effectLst>
            <a:outerShdw blurRad="50800" dist="38100" dir="2700000" algn="tl" rotWithShape="0">
              <a:prstClr val="black">
                <a:alpha val="40000"/>
              </a:prstClr>
            </a:outerShdw>
          </a:effectLst>
        </p:spPr>
        <p:txBody>
          <a:bodyPr anchor="ctr">
            <a:noAutofit/>
          </a:bodyPr>
          <a:lstStyle>
            <a:lvl1pPr algn="l">
              <a:defRPr sz="1600">
                <a:solidFill>
                  <a:schemeClr val="bg1"/>
                </a:solidFill>
              </a:defRPr>
            </a:lvl1pPr>
            <a:lvl2pPr algn="l">
              <a:defRPr sz="1600">
                <a:solidFill>
                  <a:schemeClr val="bg1"/>
                </a:solidFill>
              </a:defRPr>
            </a:lvl2pPr>
            <a:lvl3pPr algn="l">
              <a:defRPr sz="1600">
                <a:solidFill>
                  <a:schemeClr val="bg1"/>
                </a:solidFill>
              </a:defRPr>
            </a:lvl3pPr>
            <a:lvl4pPr algn="l">
              <a:defRPr sz="1600">
                <a:solidFill>
                  <a:schemeClr val="bg1"/>
                </a:solidFill>
              </a:defRPr>
            </a:lvl4pPr>
            <a:lvl5pPr algn="l">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Footer Placeholder 11"/>
          <p:cNvSpPr>
            <a:spLocks noGrp="1"/>
          </p:cNvSpPr>
          <p:nvPr>
            <p:ph type="ftr" sz="quarter" idx="18"/>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18" name="Text Placeholder 15"/>
          <p:cNvSpPr>
            <a:spLocks noGrp="1"/>
          </p:cNvSpPr>
          <p:nvPr>
            <p:ph type="body" sz="quarter" idx="12"/>
          </p:nvPr>
        </p:nvSpPr>
        <p:spPr>
          <a:xfrm>
            <a:off x="193584" y="2853308"/>
            <a:ext cx="9439183" cy="720000"/>
          </a:xfrm>
          <a:prstGeom prst="parallelogram">
            <a:avLst/>
          </a:prstGeom>
          <a:solidFill>
            <a:srgbClr val="D3CFB8"/>
          </a:solidFill>
          <a:effectLst>
            <a:outerShdw blurRad="50800" dist="38100" dir="2700000" algn="tl" rotWithShape="0">
              <a:prstClr val="black">
                <a:alpha val="40000"/>
              </a:prstClr>
            </a:outerShdw>
          </a:effectLst>
        </p:spPr>
        <p:txBody>
          <a:bodyPr anchor="ctr">
            <a:noAutofit/>
          </a:bodyPr>
          <a:lstStyle>
            <a:lvl1pPr algn="ctr">
              <a:defRPr sz="1600"/>
            </a:lvl1pPr>
            <a:lvl2pPr algn="ctr">
              <a:defRPr sz="1600"/>
            </a:lvl2pPr>
            <a:lvl3pPr algn="ctr">
              <a:defRPr sz="1600"/>
            </a:lvl3pPr>
            <a:lvl4pPr algn="ctr">
              <a:defRPr sz="1600"/>
            </a:lvl4pPr>
            <a:lvl5pPr algn="ct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0" name="Text Placeholder 15"/>
          <p:cNvSpPr>
            <a:spLocks noGrp="1"/>
          </p:cNvSpPr>
          <p:nvPr>
            <p:ph type="body" sz="quarter" idx="14"/>
          </p:nvPr>
        </p:nvSpPr>
        <p:spPr>
          <a:xfrm>
            <a:off x="194471" y="3693304"/>
            <a:ext cx="9439183" cy="720000"/>
          </a:xfrm>
          <a:prstGeom prst="parallelogram">
            <a:avLst/>
          </a:prstGeom>
          <a:solidFill>
            <a:srgbClr val="BFCCE3"/>
          </a:solidFill>
          <a:effectLst>
            <a:outerShdw blurRad="50800" dist="38100" dir="2700000" algn="tl" rotWithShape="0">
              <a:prstClr val="black">
                <a:alpha val="40000"/>
              </a:prstClr>
            </a:outerShdw>
          </a:effectLst>
        </p:spPr>
        <p:txBody>
          <a:bodyPr anchor="ctr">
            <a:noAutofit/>
          </a:bodyPr>
          <a:lstStyle>
            <a:lvl1pPr algn="ctr">
              <a:defRPr sz="1600"/>
            </a:lvl1pPr>
            <a:lvl2pPr algn="ctr">
              <a:defRPr sz="1600"/>
            </a:lvl2pPr>
            <a:lvl3pPr algn="ctr">
              <a:defRPr sz="1600"/>
            </a:lvl3pPr>
            <a:lvl4pPr algn="ctr">
              <a:defRPr sz="1600"/>
            </a:lvl4pPr>
            <a:lvl5pPr algn="ct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15"/>
          <p:cNvSpPr>
            <a:spLocks noGrp="1"/>
          </p:cNvSpPr>
          <p:nvPr>
            <p:ph type="body" sz="quarter" idx="16"/>
          </p:nvPr>
        </p:nvSpPr>
        <p:spPr>
          <a:xfrm>
            <a:off x="194471" y="4533300"/>
            <a:ext cx="9439183" cy="720000"/>
          </a:xfrm>
          <a:prstGeom prst="parallelogram">
            <a:avLst/>
          </a:prstGeom>
          <a:solidFill>
            <a:srgbClr val="D3CFB8"/>
          </a:solidFill>
          <a:effectLst>
            <a:outerShdw blurRad="50800" dist="38100" dir="2700000" algn="tl" rotWithShape="0">
              <a:prstClr val="black">
                <a:alpha val="40000"/>
              </a:prstClr>
            </a:outerShdw>
          </a:effectLst>
        </p:spPr>
        <p:txBody>
          <a:bodyPr anchor="ctr">
            <a:noAutofit/>
          </a:bodyPr>
          <a:lstStyle>
            <a:lvl1pPr algn="ctr">
              <a:defRPr sz="1600"/>
            </a:lvl1pPr>
            <a:lvl2pPr algn="ctr">
              <a:defRPr sz="1600"/>
            </a:lvl2pPr>
            <a:lvl3pPr algn="ctr">
              <a:defRPr sz="1600"/>
            </a:lvl3pPr>
            <a:lvl4pPr algn="ctr">
              <a:defRPr sz="1600"/>
            </a:lvl4pPr>
            <a:lvl5pPr algn="ct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4" name="Text Placeholder 15"/>
          <p:cNvSpPr>
            <a:spLocks noGrp="1"/>
          </p:cNvSpPr>
          <p:nvPr>
            <p:ph type="body" sz="quarter" idx="18"/>
          </p:nvPr>
        </p:nvSpPr>
        <p:spPr>
          <a:xfrm>
            <a:off x="194471" y="5373296"/>
            <a:ext cx="9439183" cy="720000"/>
          </a:xfrm>
          <a:prstGeom prst="parallelogram">
            <a:avLst/>
          </a:prstGeom>
          <a:solidFill>
            <a:srgbClr val="BFCCE3"/>
          </a:solidFill>
          <a:effectLst>
            <a:outerShdw blurRad="50800" dist="38100" dir="2700000" algn="tl" rotWithShape="0">
              <a:prstClr val="black">
                <a:alpha val="40000"/>
              </a:prstClr>
            </a:outerShdw>
          </a:effectLst>
        </p:spPr>
        <p:txBody>
          <a:bodyPr anchor="ctr">
            <a:noAutofit/>
          </a:bodyPr>
          <a:lstStyle>
            <a:lvl1pPr algn="ctr">
              <a:defRPr sz="1600"/>
            </a:lvl1pPr>
            <a:lvl2pPr algn="ctr">
              <a:defRPr sz="1600"/>
            </a:lvl2pPr>
            <a:lvl3pPr algn="ctr">
              <a:defRPr sz="1600"/>
            </a:lvl3pPr>
            <a:lvl4pPr algn="ctr">
              <a:defRPr sz="1600"/>
            </a:lvl4pPr>
            <a:lvl5pPr algn="ct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6" name="Down Arrow 25"/>
          <p:cNvSpPr/>
          <p:nvPr userDrawn="1"/>
        </p:nvSpPr>
        <p:spPr bwMode="ltGray">
          <a:xfrm>
            <a:off x="4562715" y="1773238"/>
            <a:ext cx="702320" cy="1080070"/>
          </a:xfrm>
          <a:prstGeom prst="downArrow">
            <a:avLst/>
          </a:prstGeom>
          <a:solidFill>
            <a:srgbClr val="BFCCE3"/>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dirty="0" smtClean="0">
              <a:solidFill>
                <a:srgbClr val="D61414"/>
              </a:solidFill>
              <a:cs typeface="Arial"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0"/>
          </p:nvPr>
        </p:nvSpPr>
        <p:spPr>
          <a:xfrm>
            <a:off x="194337" y="1125538"/>
            <a:ext cx="9439183" cy="720000"/>
          </a:xfrm>
          <a:prstGeom prst="parallelogram">
            <a:avLst/>
          </a:prstGeom>
          <a:solidFill>
            <a:srgbClr val="8099C6"/>
          </a:solidFill>
          <a:effectLst>
            <a:outerShdw blurRad="50800" dist="38100" dir="2700000" algn="tl" rotWithShape="0">
              <a:prstClr val="black">
                <a:alpha val="40000"/>
              </a:prstClr>
            </a:outerShdw>
          </a:effectLst>
        </p:spPr>
        <p:txBody>
          <a:bodyPr anchor="ctr">
            <a:noAutofit/>
          </a:bodyPr>
          <a:lstStyle>
            <a:lvl1pPr algn="ctr">
              <a:defRPr sz="1600"/>
            </a:lvl1pPr>
            <a:lvl2pPr algn="ctr">
              <a:defRPr sz="1600"/>
            </a:lvl2pPr>
            <a:lvl3pPr algn="ctr">
              <a:defRPr sz="1800"/>
            </a:lvl3pPr>
            <a:lvl4pPr algn="ctr">
              <a:defRPr sz="1800"/>
            </a:lvl4pPr>
            <a:lvl5pPr algn="ctr">
              <a:defRPr sz="1800"/>
            </a:lvl5pPr>
          </a:lstStyle>
          <a:p>
            <a:pPr lvl="0"/>
            <a:r>
              <a:rPr lang="en-US" dirty="0" smtClean="0"/>
              <a:t>Click to edit Master text styles</a:t>
            </a:r>
          </a:p>
          <a:p>
            <a:pPr lvl="1"/>
            <a:r>
              <a:rPr lang="en-US" dirty="0" smtClean="0"/>
              <a:t>Second level</a:t>
            </a:r>
          </a:p>
        </p:txBody>
      </p:sp>
      <p:sp>
        <p:nvSpPr>
          <p:cNvPr id="9" name="Footer Placeholder 8"/>
          <p:cNvSpPr>
            <a:spLocks noGrp="1"/>
          </p:cNvSpPr>
          <p:nvPr>
            <p:ph type="ftr" sz="quarter" idx="19"/>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18" name="Text Placeholder 15"/>
          <p:cNvSpPr>
            <a:spLocks noGrp="1"/>
          </p:cNvSpPr>
          <p:nvPr>
            <p:ph type="body" sz="quarter" idx="12"/>
          </p:nvPr>
        </p:nvSpPr>
        <p:spPr>
          <a:xfrm>
            <a:off x="193586" y="2853308"/>
            <a:ext cx="4602163" cy="720000"/>
          </a:xfrm>
          <a:prstGeom prst="parallelogram">
            <a:avLst/>
          </a:prstGeom>
          <a:solidFill>
            <a:srgbClr val="D3CFB8"/>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9" name="Text Placeholder 15"/>
          <p:cNvSpPr>
            <a:spLocks noGrp="1"/>
          </p:cNvSpPr>
          <p:nvPr>
            <p:ph type="body" sz="quarter" idx="13"/>
          </p:nvPr>
        </p:nvSpPr>
        <p:spPr>
          <a:xfrm>
            <a:off x="5031357" y="2853308"/>
            <a:ext cx="4602163" cy="720000"/>
          </a:xfrm>
          <a:prstGeom prst="parallelogram">
            <a:avLst/>
          </a:prstGeom>
          <a:solidFill>
            <a:srgbClr val="D3CFB8"/>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Text Placeholder 15"/>
          <p:cNvSpPr>
            <a:spLocks noGrp="1"/>
          </p:cNvSpPr>
          <p:nvPr>
            <p:ph type="body" sz="quarter" idx="14"/>
          </p:nvPr>
        </p:nvSpPr>
        <p:spPr>
          <a:xfrm>
            <a:off x="194471" y="3693304"/>
            <a:ext cx="4602163" cy="720000"/>
          </a:xfrm>
          <a:prstGeom prst="parallelogram">
            <a:avLst/>
          </a:prstGeom>
          <a:solidFill>
            <a:srgbClr val="BFCCE3"/>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Text Placeholder 15"/>
          <p:cNvSpPr>
            <a:spLocks noGrp="1"/>
          </p:cNvSpPr>
          <p:nvPr>
            <p:ph type="body" sz="quarter" idx="15"/>
          </p:nvPr>
        </p:nvSpPr>
        <p:spPr>
          <a:xfrm>
            <a:off x="5032250" y="3693304"/>
            <a:ext cx="4602163" cy="720000"/>
          </a:xfrm>
          <a:prstGeom prst="parallelogram">
            <a:avLst/>
          </a:prstGeom>
          <a:solidFill>
            <a:srgbClr val="BFCCE3"/>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15"/>
          <p:cNvSpPr>
            <a:spLocks noGrp="1"/>
          </p:cNvSpPr>
          <p:nvPr>
            <p:ph type="body" sz="quarter" idx="16"/>
          </p:nvPr>
        </p:nvSpPr>
        <p:spPr>
          <a:xfrm>
            <a:off x="194471" y="4533300"/>
            <a:ext cx="4602163" cy="720000"/>
          </a:xfrm>
          <a:prstGeom prst="parallelogram">
            <a:avLst/>
          </a:prstGeom>
          <a:solidFill>
            <a:srgbClr val="D3CFB8"/>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3" name="Text Placeholder 15"/>
          <p:cNvSpPr>
            <a:spLocks noGrp="1"/>
          </p:cNvSpPr>
          <p:nvPr>
            <p:ph type="body" sz="quarter" idx="17"/>
          </p:nvPr>
        </p:nvSpPr>
        <p:spPr>
          <a:xfrm>
            <a:off x="5032250" y="4533300"/>
            <a:ext cx="4602163" cy="720000"/>
          </a:xfrm>
          <a:prstGeom prst="parallelogram">
            <a:avLst/>
          </a:prstGeom>
          <a:solidFill>
            <a:srgbClr val="D3CFB8"/>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15"/>
          <p:cNvSpPr>
            <a:spLocks noGrp="1"/>
          </p:cNvSpPr>
          <p:nvPr>
            <p:ph type="body" sz="quarter" idx="18"/>
          </p:nvPr>
        </p:nvSpPr>
        <p:spPr>
          <a:xfrm>
            <a:off x="194471" y="5373296"/>
            <a:ext cx="4602163" cy="720000"/>
          </a:xfrm>
          <a:prstGeom prst="parallelogram">
            <a:avLst/>
          </a:prstGeom>
          <a:solidFill>
            <a:srgbClr val="BFCCE3"/>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5" name="Text Placeholder 15"/>
          <p:cNvSpPr>
            <a:spLocks noGrp="1"/>
          </p:cNvSpPr>
          <p:nvPr>
            <p:ph type="body" sz="quarter" idx="19"/>
          </p:nvPr>
        </p:nvSpPr>
        <p:spPr>
          <a:xfrm>
            <a:off x="5032250" y="5373296"/>
            <a:ext cx="4602163" cy="720000"/>
          </a:xfrm>
          <a:prstGeom prst="parallelogram">
            <a:avLst/>
          </a:prstGeom>
          <a:solidFill>
            <a:srgbClr val="BFCCE3"/>
          </a:solidFill>
          <a:effectLst>
            <a:outerShdw blurRad="50800" dist="38100" dir="2700000" algn="tl" rotWithShape="0">
              <a:prstClr val="black">
                <a:alpha val="40000"/>
              </a:prstClr>
            </a:outerShdw>
          </a:effectLst>
        </p:spPr>
        <p:txBody>
          <a:bodyPr anchor="ct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6" name="Down Arrow 25"/>
          <p:cNvSpPr/>
          <p:nvPr userDrawn="1"/>
        </p:nvSpPr>
        <p:spPr bwMode="ltGray">
          <a:xfrm>
            <a:off x="2131582" y="1773238"/>
            <a:ext cx="702320" cy="1080070"/>
          </a:xfrm>
          <a:prstGeom prst="downArrow">
            <a:avLst/>
          </a:prstGeom>
          <a:solidFill>
            <a:srgbClr val="BFCCE3"/>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dirty="0" smtClean="0">
              <a:solidFill>
                <a:srgbClr val="D61414"/>
              </a:solidFill>
              <a:cs typeface="Arial" pitchFamily="34" charset="0"/>
            </a:endParaRPr>
          </a:p>
        </p:txBody>
      </p:sp>
      <p:sp>
        <p:nvSpPr>
          <p:cNvPr id="27" name="Down Arrow 26"/>
          <p:cNvSpPr/>
          <p:nvPr userDrawn="1"/>
        </p:nvSpPr>
        <p:spPr bwMode="ltGray">
          <a:xfrm>
            <a:off x="6968125" y="1772816"/>
            <a:ext cx="702320" cy="1080070"/>
          </a:xfrm>
          <a:prstGeom prst="downArrow">
            <a:avLst/>
          </a:prstGeom>
          <a:solidFill>
            <a:srgbClr val="BFCCE3"/>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dirty="0" smtClean="0">
              <a:solidFill>
                <a:srgbClr val="D61414"/>
              </a:solidFill>
              <a:cs typeface="Arial"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0"/>
          </p:nvPr>
        </p:nvSpPr>
        <p:spPr>
          <a:xfrm>
            <a:off x="194340" y="1125538"/>
            <a:ext cx="4602163" cy="720000"/>
          </a:xfrm>
          <a:prstGeom prst="parallelogram">
            <a:avLst/>
          </a:prstGeom>
          <a:solidFill>
            <a:srgbClr val="8099C6"/>
          </a:solidFill>
          <a:effectLst>
            <a:outerShdw blurRad="50800" dist="38100" dir="2700000" algn="tl" rotWithShape="0">
              <a:prstClr val="black">
                <a:alpha val="40000"/>
              </a:prstClr>
            </a:outerShdw>
          </a:effectLst>
        </p:spPr>
        <p:txBody>
          <a:bodyPr anchor="ctr">
            <a:noAutofit/>
          </a:bodyPr>
          <a:lstStyle>
            <a:lvl1pPr algn="ctr">
              <a:defRPr sz="1600"/>
            </a:lvl1pPr>
            <a:lvl2pPr algn="ctr">
              <a:defRPr sz="1600"/>
            </a:lvl2pPr>
            <a:lvl3pPr algn="ctr">
              <a:defRPr sz="1800"/>
            </a:lvl3pPr>
            <a:lvl4pPr algn="ctr">
              <a:defRPr sz="1800"/>
            </a:lvl4pPr>
            <a:lvl5pPr algn="ctr">
              <a:defRPr sz="1800"/>
            </a:lvl5pPr>
          </a:lstStyle>
          <a:p>
            <a:pPr lvl="0"/>
            <a:r>
              <a:rPr lang="en-US" dirty="0" smtClean="0"/>
              <a:t>Click to edit Master text styles</a:t>
            </a:r>
          </a:p>
          <a:p>
            <a:pPr lvl="1"/>
            <a:r>
              <a:rPr lang="en-US" dirty="0" smtClean="0"/>
              <a:t>Second level</a:t>
            </a:r>
          </a:p>
        </p:txBody>
      </p:sp>
      <p:sp>
        <p:nvSpPr>
          <p:cNvPr id="17" name="Text Placeholder 15"/>
          <p:cNvSpPr>
            <a:spLocks noGrp="1"/>
          </p:cNvSpPr>
          <p:nvPr>
            <p:ph type="body" sz="quarter" idx="11"/>
          </p:nvPr>
        </p:nvSpPr>
        <p:spPr>
          <a:xfrm>
            <a:off x="5032110" y="1125538"/>
            <a:ext cx="4602163" cy="720000"/>
          </a:xfrm>
          <a:prstGeom prst="parallelogram">
            <a:avLst/>
          </a:prstGeom>
          <a:solidFill>
            <a:srgbClr val="8099C6"/>
          </a:solidFill>
          <a:effectLst>
            <a:outerShdw blurRad="50800" dist="38100" dir="2700000" algn="tl" rotWithShape="0">
              <a:prstClr val="black">
                <a:alpha val="40000"/>
              </a:prstClr>
            </a:outerShdw>
          </a:effectLst>
        </p:spPr>
        <p:txBody>
          <a:bodyPr anchor="ctr">
            <a:noAutofit/>
          </a:bodyPr>
          <a:lstStyle>
            <a:lvl1pPr algn="ctr">
              <a:defRPr sz="1600"/>
            </a:lvl1pPr>
            <a:lvl2pPr algn="ctr">
              <a:defRPr sz="1600"/>
            </a:lvl2pPr>
            <a:lvl3pPr algn="ctr">
              <a:defRPr sz="1800"/>
            </a:lvl3pPr>
            <a:lvl4pPr algn="ctr">
              <a:defRPr sz="1800"/>
            </a:lvl4pPr>
            <a:lvl5pPr algn="ctr">
              <a:defRPr sz="1800"/>
            </a:lvl5pPr>
          </a:lstStyle>
          <a:p>
            <a:pPr lvl="0"/>
            <a:r>
              <a:rPr lang="en-US" dirty="0" smtClean="0"/>
              <a:t>Click to edit Master text styles</a:t>
            </a:r>
          </a:p>
          <a:p>
            <a:pPr lvl="1"/>
            <a:r>
              <a:rPr lang="en-US" dirty="0" smtClean="0"/>
              <a:t>Second level</a:t>
            </a:r>
          </a:p>
        </p:txBody>
      </p:sp>
      <p:sp>
        <p:nvSpPr>
          <p:cNvPr id="15" name="Footer Placeholder 14"/>
          <p:cNvSpPr>
            <a:spLocks noGrp="1"/>
          </p:cNvSpPr>
          <p:nvPr>
            <p:ph type="ftr" sz="quarter" idx="20"/>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26" name="Down Arrow 25"/>
          <p:cNvSpPr/>
          <p:nvPr userDrawn="1"/>
        </p:nvSpPr>
        <p:spPr bwMode="ltGray">
          <a:xfrm>
            <a:off x="1208347" y="1773238"/>
            <a:ext cx="702320" cy="1080070"/>
          </a:xfrm>
          <a:prstGeom prst="downArrow">
            <a:avLst/>
          </a:prstGeom>
          <a:solidFill>
            <a:srgbClr val="BFCCE3"/>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sz="1600" dirty="0" smtClean="0">
              <a:solidFill>
                <a:srgbClr val="D61414"/>
              </a:solidFill>
              <a:cs typeface="Arial" pitchFamily="34" charset="0"/>
            </a:endParaRPr>
          </a:p>
        </p:txBody>
      </p:sp>
      <p:sp>
        <p:nvSpPr>
          <p:cNvPr id="27" name="Down Arrow 26"/>
          <p:cNvSpPr/>
          <p:nvPr userDrawn="1"/>
        </p:nvSpPr>
        <p:spPr bwMode="ltGray">
          <a:xfrm>
            <a:off x="4562715" y="1772816"/>
            <a:ext cx="702320" cy="1080070"/>
          </a:xfrm>
          <a:prstGeom prst="downArrow">
            <a:avLst/>
          </a:prstGeom>
          <a:solidFill>
            <a:srgbClr val="BFCCE3"/>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sz="1600" dirty="0" smtClean="0">
              <a:solidFill>
                <a:srgbClr val="D61414"/>
              </a:solidFill>
              <a:cs typeface="Arial"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0"/>
          </p:nvPr>
        </p:nvSpPr>
        <p:spPr>
          <a:xfrm>
            <a:off x="194337" y="1125538"/>
            <a:ext cx="2730000" cy="720000"/>
          </a:xfrm>
          <a:prstGeom prst="parallelogram">
            <a:avLst/>
          </a:prstGeom>
          <a:solidFill>
            <a:srgbClr val="8099C6"/>
          </a:solidFill>
          <a:effectLst>
            <a:outerShdw blurRad="50800" dist="38100" dir="2700000" algn="tl" rotWithShape="0">
              <a:prstClr val="black">
                <a:alpha val="40000"/>
              </a:prstClr>
            </a:outerShdw>
          </a:effectLst>
        </p:spPr>
        <p:txBody>
          <a:bodyPr anchor="ctr">
            <a:noAutofit/>
          </a:bodyPr>
          <a:lstStyle>
            <a:lvl1pPr algn="ctr">
              <a:defRPr sz="1600"/>
            </a:lvl1pPr>
            <a:lvl2pPr algn="ctr">
              <a:defRPr sz="1600"/>
            </a:lvl2pPr>
            <a:lvl3pPr algn="ctr">
              <a:defRPr sz="1600"/>
            </a:lvl3pPr>
            <a:lvl4pPr algn="ctr">
              <a:defRPr sz="1600"/>
            </a:lvl4pPr>
            <a:lvl5pPr algn="ct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15"/>
          <p:cNvSpPr>
            <a:spLocks noGrp="1"/>
          </p:cNvSpPr>
          <p:nvPr>
            <p:ph type="body" sz="quarter" idx="11"/>
          </p:nvPr>
        </p:nvSpPr>
        <p:spPr>
          <a:xfrm>
            <a:off x="3549597" y="1125538"/>
            <a:ext cx="2730000" cy="720000"/>
          </a:xfrm>
          <a:prstGeom prst="parallelogram">
            <a:avLst/>
          </a:prstGeom>
          <a:solidFill>
            <a:srgbClr val="8099C6"/>
          </a:solidFill>
          <a:effectLst>
            <a:outerShdw blurRad="50800" dist="38100" dir="2700000" algn="tl" rotWithShape="0">
              <a:prstClr val="black">
                <a:alpha val="40000"/>
              </a:prstClr>
            </a:outerShdw>
          </a:effectLst>
        </p:spPr>
        <p:txBody>
          <a:bodyPr anchor="ctr">
            <a:noAutofit/>
          </a:bodyPr>
          <a:lstStyle>
            <a:lvl1pPr algn="ctr">
              <a:defRPr sz="1600"/>
            </a:lvl1pPr>
            <a:lvl2pPr algn="ctr">
              <a:defRPr sz="1600"/>
            </a:lvl2pPr>
            <a:lvl3pPr algn="ctr">
              <a:defRPr sz="1600"/>
            </a:lvl3pPr>
            <a:lvl4pPr algn="ctr">
              <a:defRPr sz="1600"/>
            </a:lvl4pPr>
            <a:lvl5pPr algn="ct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15"/>
          <p:cNvSpPr>
            <a:spLocks noGrp="1"/>
          </p:cNvSpPr>
          <p:nvPr>
            <p:ph type="body" sz="quarter" idx="12"/>
          </p:nvPr>
        </p:nvSpPr>
        <p:spPr>
          <a:xfrm>
            <a:off x="193584" y="2853308"/>
            <a:ext cx="2730000" cy="720000"/>
          </a:xfrm>
          <a:prstGeom prst="parallelogram">
            <a:avLst/>
          </a:prstGeom>
          <a:solidFill>
            <a:srgbClr val="D3CFB8"/>
          </a:solidFill>
          <a:effectLst>
            <a:outerShdw blurRad="50800" dist="38100" dir="2700000" algn="tl" rotWithShape="0">
              <a:prstClr val="black">
                <a:alpha val="40000"/>
              </a:prstClr>
            </a:outerShdw>
          </a:effectLst>
        </p:spPr>
        <p:txBody>
          <a:bodyPr anchor="ctr">
            <a:noAutofit/>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15"/>
          <p:cNvSpPr>
            <a:spLocks noGrp="1"/>
          </p:cNvSpPr>
          <p:nvPr>
            <p:ph type="body" sz="quarter" idx="13"/>
          </p:nvPr>
        </p:nvSpPr>
        <p:spPr>
          <a:xfrm>
            <a:off x="3548844" y="2853308"/>
            <a:ext cx="2730000" cy="720000"/>
          </a:xfrm>
          <a:prstGeom prst="parallelogram">
            <a:avLst/>
          </a:prstGeom>
          <a:solidFill>
            <a:srgbClr val="D3CFB8"/>
          </a:solidFill>
          <a:effectLst>
            <a:outerShdw blurRad="50800" dist="38100" dir="2700000" algn="tl" rotWithShape="0">
              <a:prstClr val="black">
                <a:alpha val="40000"/>
              </a:prstClr>
            </a:outerShdw>
          </a:effectLst>
        </p:spPr>
        <p:txBody>
          <a:bodyPr anchor="ctr">
            <a:noAutofit/>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Text Placeholder 15"/>
          <p:cNvSpPr>
            <a:spLocks noGrp="1"/>
          </p:cNvSpPr>
          <p:nvPr>
            <p:ph type="body" sz="quarter" idx="14"/>
          </p:nvPr>
        </p:nvSpPr>
        <p:spPr>
          <a:xfrm>
            <a:off x="194471" y="3693304"/>
            <a:ext cx="2730000" cy="720000"/>
          </a:xfrm>
          <a:prstGeom prst="parallelogram">
            <a:avLst/>
          </a:prstGeom>
          <a:solidFill>
            <a:srgbClr val="BFCCE3"/>
          </a:solidFill>
          <a:effectLst>
            <a:outerShdw blurRad="50800" dist="38100" dir="2700000" algn="tl" rotWithShape="0">
              <a:prstClr val="black">
                <a:alpha val="40000"/>
              </a:prstClr>
            </a:outerShdw>
          </a:effectLst>
        </p:spPr>
        <p:txBody>
          <a:bodyPr anchor="ctr">
            <a:noAutofit/>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Text Placeholder 15"/>
          <p:cNvSpPr>
            <a:spLocks noGrp="1"/>
          </p:cNvSpPr>
          <p:nvPr>
            <p:ph type="body" sz="quarter" idx="15"/>
          </p:nvPr>
        </p:nvSpPr>
        <p:spPr>
          <a:xfrm>
            <a:off x="3549731" y="3693304"/>
            <a:ext cx="2730000" cy="720000"/>
          </a:xfrm>
          <a:prstGeom prst="parallelogram">
            <a:avLst/>
          </a:prstGeom>
          <a:solidFill>
            <a:srgbClr val="BFCCE3"/>
          </a:solidFill>
          <a:effectLst>
            <a:outerShdw blurRad="50800" dist="38100" dir="2700000" algn="tl" rotWithShape="0">
              <a:prstClr val="black">
                <a:alpha val="40000"/>
              </a:prstClr>
            </a:outerShdw>
          </a:effectLst>
        </p:spPr>
        <p:txBody>
          <a:bodyPr anchor="ctr">
            <a:noAutofit/>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15"/>
          <p:cNvSpPr>
            <a:spLocks noGrp="1"/>
          </p:cNvSpPr>
          <p:nvPr>
            <p:ph type="body" sz="quarter" idx="16"/>
          </p:nvPr>
        </p:nvSpPr>
        <p:spPr>
          <a:xfrm>
            <a:off x="194471" y="4533300"/>
            <a:ext cx="2730000" cy="720000"/>
          </a:xfrm>
          <a:prstGeom prst="parallelogram">
            <a:avLst/>
          </a:prstGeom>
          <a:solidFill>
            <a:srgbClr val="D3CFB8"/>
          </a:solidFill>
          <a:effectLst>
            <a:outerShdw blurRad="50800" dist="38100" dir="2700000" algn="tl" rotWithShape="0">
              <a:prstClr val="black">
                <a:alpha val="40000"/>
              </a:prstClr>
            </a:outerShdw>
          </a:effectLst>
        </p:spPr>
        <p:txBody>
          <a:bodyPr anchor="ctr">
            <a:noAutofit/>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3" name="Text Placeholder 15"/>
          <p:cNvSpPr>
            <a:spLocks noGrp="1"/>
          </p:cNvSpPr>
          <p:nvPr>
            <p:ph type="body" sz="quarter" idx="17"/>
          </p:nvPr>
        </p:nvSpPr>
        <p:spPr>
          <a:xfrm>
            <a:off x="3549731" y="4533300"/>
            <a:ext cx="2730000" cy="720000"/>
          </a:xfrm>
          <a:prstGeom prst="parallelogram">
            <a:avLst/>
          </a:prstGeom>
          <a:solidFill>
            <a:srgbClr val="D3CFB8"/>
          </a:solidFill>
          <a:effectLst>
            <a:outerShdw blurRad="50800" dist="38100" dir="2700000" algn="tl" rotWithShape="0">
              <a:prstClr val="black">
                <a:alpha val="40000"/>
              </a:prstClr>
            </a:outerShdw>
          </a:effectLst>
        </p:spPr>
        <p:txBody>
          <a:bodyPr anchor="ctr">
            <a:noAutofit/>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15"/>
          <p:cNvSpPr>
            <a:spLocks noGrp="1"/>
          </p:cNvSpPr>
          <p:nvPr>
            <p:ph type="body" sz="quarter" idx="18"/>
          </p:nvPr>
        </p:nvSpPr>
        <p:spPr>
          <a:xfrm>
            <a:off x="194471" y="5373296"/>
            <a:ext cx="2730000" cy="720000"/>
          </a:xfrm>
          <a:prstGeom prst="parallelogram">
            <a:avLst/>
          </a:prstGeom>
          <a:solidFill>
            <a:srgbClr val="BFCCE3"/>
          </a:solidFill>
          <a:effectLst>
            <a:outerShdw blurRad="50800" dist="38100" dir="2700000" algn="tl" rotWithShape="0">
              <a:prstClr val="black">
                <a:alpha val="40000"/>
              </a:prstClr>
            </a:outerShdw>
          </a:effectLst>
        </p:spPr>
        <p:txBody>
          <a:bodyPr anchor="ctr">
            <a:noAutofit/>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5" name="Text Placeholder 15"/>
          <p:cNvSpPr>
            <a:spLocks noGrp="1"/>
          </p:cNvSpPr>
          <p:nvPr>
            <p:ph type="body" sz="quarter" idx="19"/>
          </p:nvPr>
        </p:nvSpPr>
        <p:spPr>
          <a:xfrm>
            <a:off x="3549731" y="5373296"/>
            <a:ext cx="2730000" cy="720000"/>
          </a:xfrm>
          <a:prstGeom prst="parallelogram">
            <a:avLst/>
          </a:prstGeom>
          <a:solidFill>
            <a:srgbClr val="BFCCE3"/>
          </a:solidFill>
          <a:effectLst>
            <a:outerShdw blurRad="50800" dist="38100" dir="2700000" algn="tl" rotWithShape="0">
              <a:prstClr val="black">
                <a:alpha val="40000"/>
              </a:prstClr>
            </a:outerShdw>
          </a:effectLst>
        </p:spPr>
        <p:txBody>
          <a:bodyPr anchor="ctr">
            <a:noAutofit/>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Down Arrow 14"/>
          <p:cNvSpPr/>
          <p:nvPr userDrawn="1"/>
        </p:nvSpPr>
        <p:spPr bwMode="ltGray">
          <a:xfrm>
            <a:off x="7917088" y="1772022"/>
            <a:ext cx="702320" cy="1080070"/>
          </a:xfrm>
          <a:prstGeom prst="downArrow">
            <a:avLst/>
          </a:prstGeom>
          <a:solidFill>
            <a:srgbClr val="BFCCE3"/>
          </a:soli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fontAlgn="auto">
              <a:spcBef>
                <a:spcPts val="0"/>
              </a:spcBef>
              <a:spcAft>
                <a:spcPts val="0"/>
              </a:spcAft>
            </a:pPr>
            <a:endParaRPr lang="en-GB" sz="1600" dirty="0" smtClean="0">
              <a:solidFill>
                <a:srgbClr val="D61414"/>
              </a:solidFill>
              <a:cs typeface="Arial" pitchFamily="34" charset="0"/>
            </a:endParaRPr>
          </a:p>
        </p:txBody>
      </p:sp>
      <p:sp>
        <p:nvSpPr>
          <p:cNvPr id="28" name="Text Placeholder 15"/>
          <p:cNvSpPr>
            <a:spLocks noGrp="1"/>
          </p:cNvSpPr>
          <p:nvPr>
            <p:ph type="body" sz="quarter" idx="20"/>
          </p:nvPr>
        </p:nvSpPr>
        <p:spPr>
          <a:xfrm>
            <a:off x="6903342" y="1124744"/>
            <a:ext cx="2730000" cy="720000"/>
          </a:xfrm>
          <a:prstGeom prst="parallelogram">
            <a:avLst/>
          </a:prstGeom>
          <a:solidFill>
            <a:srgbClr val="8099C6"/>
          </a:solidFill>
          <a:effectLst>
            <a:outerShdw blurRad="50800" dist="38100" dir="2700000" algn="tl" rotWithShape="0">
              <a:prstClr val="black">
                <a:alpha val="40000"/>
              </a:prstClr>
            </a:outerShdw>
          </a:effectLst>
        </p:spPr>
        <p:txBody>
          <a:bodyPr anchor="ctr">
            <a:noAutofit/>
          </a:bodyPr>
          <a:lstStyle>
            <a:lvl1pPr algn="ctr">
              <a:defRPr sz="1600"/>
            </a:lvl1pPr>
            <a:lvl2pPr algn="ctr">
              <a:defRPr sz="1600"/>
            </a:lvl2pPr>
            <a:lvl3pPr algn="ctr">
              <a:defRPr sz="1600"/>
            </a:lvl3pPr>
            <a:lvl4pPr algn="ctr">
              <a:defRPr sz="1600"/>
            </a:lvl4pPr>
            <a:lvl5pPr algn="ct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15"/>
          <p:cNvSpPr>
            <a:spLocks noGrp="1"/>
          </p:cNvSpPr>
          <p:nvPr>
            <p:ph type="body" sz="quarter" idx="21"/>
          </p:nvPr>
        </p:nvSpPr>
        <p:spPr>
          <a:xfrm>
            <a:off x="6902589" y="2852514"/>
            <a:ext cx="2730000" cy="720000"/>
          </a:xfrm>
          <a:prstGeom prst="parallelogram">
            <a:avLst/>
          </a:prstGeom>
          <a:solidFill>
            <a:srgbClr val="D3CFB8"/>
          </a:solidFill>
          <a:effectLst>
            <a:outerShdw blurRad="50800" dist="38100" dir="2700000" algn="tl" rotWithShape="0">
              <a:prstClr val="black">
                <a:alpha val="40000"/>
              </a:prstClr>
            </a:outerShdw>
          </a:effectLst>
        </p:spPr>
        <p:txBody>
          <a:bodyPr anchor="ctr">
            <a:noAutofit/>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15"/>
          <p:cNvSpPr>
            <a:spLocks noGrp="1"/>
          </p:cNvSpPr>
          <p:nvPr>
            <p:ph type="body" sz="quarter" idx="22"/>
          </p:nvPr>
        </p:nvSpPr>
        <p:spPr>
          <a:xfrm>
            <a:off x="6903477" y="3692510"/>
            <a:ext cx="2730000" cy="720000"/>
          </a:xfrm>
          <a:prstGeom prst="parallelogram">
            <a:avLst/>
          </a:prstGeom>
          <a:solidFill>
            <a:srgbClr val="BFCCE3"/>
          </a:solidFill>
          <a:effectLst>
            <a:outerShdw blurRad="50800" dist="38100" dir="2700000" algn="tl" rotWithShape="0">
              <a:prstClr val="black">
                <a:alpha val="40000"/>
              </a:prstClr>
            </a:outerShdw>
          </a:effectLst>
        </p:spPr>
        <p:txBody>
          <a:bodyPr anchor="ctr">
            <a:noAutofit/>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1" name="Text Placeholder 15"/>
          <p:cNvSpPr>
            <a:spLocks noGrp="1"/>
          </p:cNvSpPr>
          <p:nvPr>
            <p:ph type="body" sz="quarter" idx="23"/>
          </p:nvPr>
        </p:nvSpPr>
        <p:spPr>
          <a:xfrm>
            <a:off x="6903477" y="4532506"/>
            <a:ext cx="2730000" cy="720000"/>
          </a:xfrm>
          <a:prstGeom prst="parallelogram">
            <a:avLst/>
          </a:prstGeom>
          <a:solidFill>
            <a:srgbClr val="D3CFB8"/>
          </a:solidFill>
          <a:effectLst>
            <a:outerShdw blurRad="50800" dist="38100" dir="2700000" algn="tl" rotWithShape="0">
              <a:prstClr val="black">
                <a:alpha val="40000"/>
              </a:prstClr>
            </a:outerShdw>
          </a:effectLst>
        </p:spPr>
        <p:txBody>
          <a:bodyPr anchor="ctr">
            <a:noAutofit/>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2" name="Text Placeholder 15"/>
          <p:cNvSpPr>
            <a:spLocks noGrp="1"/>
          </p:cNvSpPr>
          <p:nvPr>
            <p:ph type="body" sz="quarter" idx="24"/>
          </p:nvPr>
        </p:nvSpPr>
        <p:spPr>
          <a:xfrm>
            <a:off x="6903477" y="5372502"/>
            <a:ext cx="2730000" cy="720000"/>
          </a:xfrm>
          <a:prstGeom prst="parallelogram">
            <a:avLst/>
          </a:prstGeom>
          <a:solidFill>
            <a:srgbClr val="BFCCE3"/>
          </a:solidFill>
          <a:effectLst>
            <a:outerShdw blurRad="50800" dist="38100" dir="2700000" algn="tl" rotWithShape="0">
              <a:prstClr val="black">
                <a:alpha val="40000"/>
              </a:prstClr>
            </a:outerShdw>
          </a:effectLst>
        </p:spPr>
        <p:txBody>
          <a:bodyPr anchor="ctr">
            <a:noAutofit/>
          </a:bodyPr>
          <a:lstStyle>
            <a:lvl1pPr>
              <a:defRPr sz="1400"/>
            </a:lvl1pPr>
            <a:lvl2pPr>
              <a:defRPr sz="14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3" name="Footer Placeholder 32"/>
          <p:cNvSpPr>
            <a:spLocks noGrp="1"/>
          </p:cNvSpPr>
          <p:nvPr>
            <p:ph type="ftr" sz="quarter" idx="25"/>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4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18" name="Text Placeholder 17"/>
          <p:cNvSpPr>
            <a:spLocks noGrp="1"/>
          </p:cNvSpPr>
          <p:nvPr>
            <p:ph type="body" sz="quarter" idx="14"/>
          </p:nvPr>
        </p:nvSpPr>
        <p:spPr>
          <a:xfrm>
            <a:off x="194340" y="1125539"/>
            <a:ext cx="4602163" cy="4967287"/>
          </a:xfrm>
          <a:solidFill>
            <a:srgbClr val="BFCCE3"/>
          </a:solidFill>
          <a:effectLst>
            <a:outerShdw blurRad="50800" dist="38100" dir="2700000" algn="tl" rotWithShape="0">
              <a:prstClr val="black">
                <a:alpha val="40000"/>
              </a:prstClr>
            </a:outerShdw>
          </a:effectLst>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13"/>
          <p:cNvSpPr>
            <a:spLocks noGrp="1"/>
          </p:cNvSpPr>
          <p:nvPr>
            <p:ph type="body" sz="quarter" idx="15"/>
          </p:nvPr>
        </p:nvSpPr>
        <p:spPr>
          <a:xfrm>
            <a:off x="5030392" y="5012825"/>
            <a:ext cx="4602163" cy="1080000"/>
          </a:xfrm>
          <a:solidFill>
            <a:srgbClr val="D3CFB8"/>
          </a:solidFill>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3"/>
          <p:cNvSpPr>
            <a:spLocks noGrp="1"/>
          </p:cNvSpPr>
          <p:nvPr>
            <p:ph type="body" sz="quarter" idx="16"/>
          </p:nvPr>
        </p:nvSpPr>
        <p:spPr>
          <a:xfrm>
            <a:off x="5030392" y="1125538"/>
            <a:ext cx="4602163" cy="1080000"/>
          </a:xfrm>
          <a:solidFill>
            <a:srgbClr val="8099C6"/>
          </a:solidFill>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13"/>
          <p:cNvSpPr>
            <a:spLocks noGrp="1"/>
          </p:cNvSpPr>
          <p:nvPr>
            <p:ph type="body" sz="quarter" idx="17"/>
          </p:nvPr>
        </p:nvSpPr>
        <p:spPr>
          <a:xfrm>
            <a:off x="5030392" y="2421300"/>
            <a:ext cx="4602163" cy="1080000"/>
          </a:xfrm>
          <a:solidFill>
            <a:srgbClr val="D3CFB8"/>
          </a:solidFill>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13"/>
          <p:cNvSpPr>
            <a:spLocks noGrp="1"/>
          </p:cNvSpPr>
          <p:nvPr>
            <p:ph type="body" sz="quarter" idx="18"/>
          </p:nvPr>
        </p:nvSpPr>
        <p:spPr>
          <a:xfrm>
            <a:off x="5030392" y="3717062"/>
            <a:ext cx="4602163" cy="1080000"/>
          </a:xfrm>
          <a:solidFill>
            <a:srgbClr val="8099C6"/>
          </a:solidFill>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Footer Placeholder 7"/>
          <p:cNvSpPr>
            <a:spLocks noGrp="1"/>
          </p:cNvSpPr>
          <p:nvPr>
            <p:ph type="ftr" sz="quarter" idx="19"/>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Slide 5 - No Logo">
    <p:spTree>
      <p:nvGrpSpPr>
        <p:cNvPr id="1" name=""/>
        <p:cNvGrpSpPr/>
        <p:nvPr/>
      </p:nvGrpSpPr>
      <p:grpSpPr>
        <a:xfrm>
          <a:off x="0" y="0"/>
          <a:ext cx="0" cy="0"/>
          <a:chOff x="0" y="0"/>
          <a:chExt cx="0" cy="0"/>
        </a:xfrm>
      </p:grpSpPr>
      <p:pic>
        <p:nvPicPr>
          <p:cNvPr id="9" name="Picture 8" descr="Contents_trans.png"/>
          <p:cNvPicPr>
            <a:picLocks noChangeAspect="1"/>
          </p:cNvPicPr>
          <p:nvPr userDrawn="1"/>
        </p:nvPicPr>
        <p:blipFill>
          <a:blip r:embed="rId2" cstate="print"/>
          <a:stretch>
            <a:fillRect/>
          </a:stretch>
        </p:blipFill>
        <p:spPr>
          <a:xfrm>
            <a:off x="0" y="0"/>
            <a:ext cx="7207002" cy="685800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4 Text (switch)">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18" name="Text Placeholder 17"/>
          <p:cNvSpPr>
            <a:spLocks noGrp="1"/>
          </p:cNvSpPr>
          <p:nvPr>
            <p:ph type="body" sz="quarter" idx="14"/>
          </p:nvPr>
        </p:nvSpPr>
        <p:spPr>
          <a:xfrm>
            <a:off x="5030392" y="1125539"/>
            <a:ext cx="4602163" cy="4967287"/>
          </a:xfrm>
          <a:solidFill>
            <a:srgbClr val="BFCCE3"/>
          </a:solidFill>
          <a:effectLst>
            <a:outerShdw blurRad="50800" dist="38100" dir="2700000" algn="tl" rotWithShape="0">
              <a:prstClr val="black">
                <a:alpha val="40000"/>
              </a:prstClr>
            </a:outerShdw>
          </a:effectLst>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13"/>
          <p:cNvSpPr>
            <a:spLocks noGrp="1"/>
          </p:cNvSpPr>
          <p:nvPr>
            <p:ph type="body" sz="quarter" idx="15"/>
          </p:nvPr>
        </p:nvSpPr>
        <p:spPr>
          <a:xfrm>
            <a:off x="194340" y="5012825"/>
            <a:ext cx="4602163" cy="1080000"/>
          </a:xfrm>
          <a:solidFill>
            <a:srgbClr val="D3CFB8"/>
          </a:solidFill>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3"/>
          <p:cNvSpPr>
            <a:spLocks noGrp="1"/>
          </p:cNvSpPr>
          <p:nvPr>
            <p:ph type="body" sz="quarter" idx="16"/>
          </p:nvPr>
        </p:nvSpPr>
        <p:spPr>
          <a:xfrm>
            <a:off x="194340" y="1125538"/>
            <a:ext cx="4602163" cy="1080000"/>
          </a:xfrm>
          <a:solidFill>
            <a:srgbClr val="8099C6"/>
          </a:solidFill>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13"/>
          <p:cNvSpPr>
            <a:spLocks noGrp="1"/>
          </p:cNvSpPr>
          <p:nvPr>
            <p:ph type="body" sz="quarter" idx="17"/>
          </p:nvPr>
        </p:nvSpPr>
        <p:spPr>
          <a:xfrm>
            <a:off x="194340" y="2421300"/>
            <a:ext cx="4602163" cy="1080000"/>
          </a:xfrm>
          <a:solidFill>
            <a:srgbClr val="D3CFB8"/>
          </a:solidFill>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13"/>
          <p:cNvSpPr>
            <a:spLocks noGrp="1"/>
          </p:cNvSpPr>
          <p:nvPr>
            <p:ph type="body" sz="quarter" idx="18"/>
          </p:nvPr>
        </p:nvSpPr>
        <p:spPr>
          <a:xfrm>
            <a:off x="194340" y="3717062"/>
            <a:ext cx="4602163" cy="1080000"/>
          </a:xfrm>
          <a:solidFill>
            <a:srgbClr val="8099C6"/>
          </a:solidFill>
          <a:effectLst>
            <a:outerShdw blurRad="50800" dist="38100" dir="2700000" algn="tl" rotWithShape="0">
              <a:prstClr val="black">
                <a:alpha val="40000"/>
              </a:prstClr>
            </a:outerShdw>
          </a:effectLst>
        </p:spPr>
        <p:txBody>
          <a:bodyPr>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Footer Placeholder 7"/>
          <p:cNvSpPr>
            <a:spLocks noGrp="1"/>
          </p:cNvSpPr>
          <p:nvPr>
            <p:ph type="ftr" sz="quarter" idx="19"/>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 Arrow Contents">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8" name="Text Placeholder 7"/>
          <p:cNvSpPr>
            <a:spLocks noGrp="1"/>
          </p:cNvSpPr>
          <p:nvPr>
            <p:ph type="body" sz="quarter" idx="10"/>
          </p:nvPr>
        </p:nvSpPr>
        <p:spPr>
          <a:xfrm>
            <a:off x="194340" y="1124744"/>
            <a:ext cx="4602163" cy="720000"/>
          </a:xfrm>
          <a:prstGeom prst="rect">
            <a:avLst/>
          </a:prstGeom>
          <a:solidFill>
            <a:srgbClr val="BFCCE3"/>
          </a:solidFill>
          <a:effectLst>
            <a:outerShdw blurRad="50800" dist="38100" dir="2700000" algn="tl" rotWithShape="0">
              <a:prstClr val="black">
                <a:alpha val="40000"/>
              </a:prstClr>
            </a:outerShdw>
          </a:effectLst>
        </p:spPr>
        <p:txBody>
          <a:bodyPr anchor="ctr">
            <a:noAutofit/>
          </a:bodyPr>
          <a:lstStyle>
            <a:lvl1pPr algn="ctr">
              <a:defRPr sz="1800">
                <a:solidFill>
                  <a:srgbClr val="00338D"/>
                </a:solidFill>
              </a:defRPr>
            </a:lvl1pPr>
            <a:lvl2pPr algn="ctr">
              <a:defRPr sz="1800">
                <a:solidFill>
                  <a:srgbClr val="00338D"/>
                </a:solidFill>
              </a:defRPr>
            </a:lvl2pPr>
            <a:lvl3pPr algn="ctr">
              <a:defRPr sz="1800">
                <a:solidFill>
                  <a:srgbClr val="00338D"/>
                </a:solidFill>
              </a:defRPr>
            </a:lvl3pPr>
            <a:lvl4pPr algn="ctr">
              <a:defRPr sz="1800">
                <a:solidFill>
                  <a:srgbClr val="00338D"/>
                </a:solidFill>
              </a:defRPr>
            </a:lvl4pPr>
            <a:lvl5pPr algn="ctr">
              <a:defRPr sz="1800">
                <a:solidFill>
                  <a:srgbClr val="0033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1"/>
          </p:nvPr>
        </p:nvSpPr>
        <p:spPr>
          <a:xfrm>
            <a:off x="5030392" y="1124745"/>
            <a:ext cx="4602163" cy="720000"/>
          </a:xfrm>
          <a:prstGeom prst="rect">
            <a:avLst/>
          </a:prstGeom>
          <a:solidFill>
            <a:srgbClr val="BFCCE3"/>
          </a:solidFill>
          <a:effectLst>
            <a:outerShdw blurRad="50800" dist="38100" dir="2700000" algn="tl" rotWithShape="0">
              <a:prstClr val="black">
                <a:alpha val="40000"/>
              </a:prstClr>
            </a:outerShdw>
          </a:effectLst>
        </p:spPr>
        <p:txBody>
          <a:bodyPr anchor="ctr">
            <a:noAutofit/>
          </a:bodyPr>
          <a:lstStyle>
            <a:lvl1pPr algn="ctr">
              <a:defRPr sz="1800">
                <a:solidFill>
                  <a:srgbClr val="00338D"/>
                </a:solidFill>
              </a:defRPr>
            </a:lvl1pPr>
            <a:lvl2pPr algn="ctr">
              <a:defRPr sz="1800">
                <a:solidFill>
                  <a:srgbClr val="00338D"/>
                </a:solidFill>
              </a:defRPr>
            </a:lvl2pPr>
            <a:lvl3pPr algn="ctr">
              <a:defRPr sz="1800">
                <a:solidFill>
                  <a:srgbClr val="00338D"/>
                </a:solidFill>
              </a:defRPr>
            </a:lvl3pPr>
            <a:lvl4pPr algn="ctr">
              <a:defRPr sz="1800">
                <a:solidFill>
                  <a:srgbClr val="00338D"/>
                </a:solidFill>
              </a:defRPr>
            </a:lvl4pPr>
            <a:lvl5pPr algn="ctr">
              <a:defRPr sz="1800">
                <a:solidFill>
                  <a:srgbClr val="0033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 Placeholder 12"/>
          <p:cNvSpPr>
            <a:spLocks noGrp="1"/>
          </p:cNvSpPr>
          <p:nvPr>
            <p:ph type="body" sz="quarter" idx="12"/>
          </p:nvPr>
        </p:nvSpPr>
        <p:spPr>
          <a:xfrm>
            <a:off x="194340" y="2457217"/>
            <a:ext cx="4602163" cy="1043231"/>
          </a:xfrm>
          <a:prstGeom prst="rect">
            <a:avLst/>
          </a:prstGeom>
          <a:solidFill>
            <a:srgbClr val="8099C6"/>
          </a:solidFill>
          <a:effectLst>
            <a:outerShdw blurRad="50800" dist="38100" dir="2700000" algn="tl" rotWithShape="0">
              <a:prstClr val="black">
                <a:alpha val="40000"/>
              </a:prstClr>
            </a:outerShdw>
          </a:effectLst>
        </p:spPr>
        <p:txBody>
          <a:bodyPr anchor="ctr">
            <a:noAutofit/>
          </a:bodyPr>
          <a:lstStyle>
            <a:lvl1pPr algn="ctr">
              <a:defRPr sz="1800">
                <a:solidFill>
                  <a:srgbClr val="00338D"/>
                </a:solidFill>
              </a:defRPr>
            </a:lvl1pPr>
            <a:lvl2pPr algn="ctr">
              <a:defRPr sz="1800">
                <a:solidFill>
                  <a:srgbClr val="00338D"/>
                </a:solidFill>
              </a:defRPr>
            </a:lvl2pPr>
            <a:lvl3pPr algn="ctr">
              <a:defRPr sz="1800">
                <a:solidFill>
                  <a:srgbClr val="00338D"/>
                </a:solidFill>
              </a:defRPr>
            </a:lvl3pPr>
            <a:lvl4pPr algn="ctr">
              <a:defRPr sz="1800">
                <a:solidFill>
                  <a:srgbClr val="00338D"/>
                </a:solidFill>
              </a:defRPr>
            </a:lvl4pPr>
            <a:lvl5pPr algn="ctr">
              <a:defRPr sz="1800">
                <a:solidFill>
                  <a:srgbClr val="0033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5"/>
          <p:cNvSpPr>
            <a:spLocks noGrp="1"/>
          </p:cNvSpPr>
          <p:nvPr>
            <p:ph type="body" sz="quarter" idx="13"/>
          </p:nvPr>
        </p:nvSpPr>
        <p:spPr>
          <a:xfrm>
            <a:off x="5030392" y="2457217"/>
            <a:ext cx="4602163" cy="1043231"/>
          </a:xfrm>
          <a:prstGeom prst="rect">
            <a:avLst/>
          </a:prstGeom>
          <a:solidFill>
            <a:srgbClr val="8099C6"/>
          </a:solidFill>
          <a:effectLst>
            <a:outerShdw blurRad="50800" dist="38100" dir="2700000" algn="tl" rotWithShape="0">
              <a:prstClr val="black">
                <a:alpha val="40000"/>
              </a:prstClr>
            </a:outerShdw>
          </a:effectLst>
        </p:spPr>
        <p:txBody>
          <a:bodyPr anchor="ctr">
            <a:noAutofit/>
          </a:bodyPr>
          <a:lstStyle>
            <a:lvl1pPr algn="ctr">
              <a:defRPr sz="1800">
                <a:solidFill>
                  <a:srgbClr val="00338D"/>
                </a:solidFill>
              </a:defRPr>
            </a:lvl1pPr>
            <a:lvl2pPr algn="ctr">
              <a:defRPr sz="1800">
                <a:solidFill>
                  <a:srgbClr val="00338D"/>
                </a:solidFill>
              </a:defRPr>
            </a:lvl2pPr>
            <a:lvl3pPr algn="ctr">
              <a:defRPr sz="1800">
                <a:solidFill>
                  <a:srgbClr val="00338D"/>
                </a:solidFill>
              </a:defRPr>
            </a:lvl3pPr>
            <a:lvl4pPr algn="ctr">
              <a:defRPr sz="1800">
                <a:solidFill>
                  <a:srgbClr val="00338D"/>
                </a:solidFill>
              </a:defRPr>
            </a:lvl4pPr>
            <a:lvl5pPr algn="ctr">
              <a:defRPr sz="1800">
                <a:solidFill>
                  <a:srgbClr val="00338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17"/>
          <p:cNvSpPr>
            <a:spLocks noGrp="1"/>
          </p:cNvSpPr>
          <p:nvPr>
            <p:ph type="body" sz="quarter" idx="14"/>
          </p:nvPr>
        </p:nvSpPr>
        <p:spPr>
          <a:xfrm>
            <a:off x="194340" y="3716349"/>
            <a:ext cx="4602163" cy="2376487"/>
          </a:xfrm>
          <a:solidFill>
            <a:srgbClr val="D3CFB8"/>
          </a:solidFill>
          <a:effectLst>
            <a:outerShdw blurRad="50800" dist="38100" dir="2700000" algn="tl" rotWithShape="0">
              <a:prstClr val="black">
                <a:alpha val="40000"/>
              </a:prstClr>
            </a:outerShdw>
          </a:effectLst>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Down Arrow 19"/>
          <p:cNvSpPr/>
          <p:nvPr userDrawn="1"/>
        </p:nvSpPr>
        <p:spPr bwMode="ltGray">
          <a:xfrm>
            <a:off x="2066679" y="1880888"/>
            <a:ext cx="780000" cy="540000"/>
          </a:xfrm>
          <a:prstGeom prst="downArrow">
            <a:avLst/>
          </a:prstGeom>
          <a:gradFill rotWithShape="1">
            <a:gsLst>
              <a:gs pos="0">
                <a:schemeClr val="accent1"/>
              </a:gs>
              <a:gs pos="100000">
                <a:schemeClr val="accent1">
                  <a:gamma/>
                  <a:tint val="63922"/>
                  <a:invGamma/>
                </a:schemeClr>
              </a:gs>
            </a:gsLst>
            <a:lin ang="5400000" scaled="1"/>
          </a:gradFill>
          <a:ln w="6350">
            <a:no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GB" dirty="0" smtClean="0">
              <a:solidFill>
                <a:srgbClr val="FFFFFF"/>
              </a:solidFill>
              <a:latin typeface="Arial"/>
              <a:cs typeface="+mn-cs"/>
            </a:endParaRPr>
          </a:p>
        </p:txBody>
      </p:sp>
      <p:sp>
        <p:nvSpPr>
          <p:cNvPr id="21" name="Down Arrow 20"/>
          <p:cNvSpPr/>
          <p:nvPr userDrawn="1"/>
        </p:nvSpPr>
        <p:spPr bwMode="ltGray">
          <a:xfrm>
            <a:off x="6903217" y="1880888"/>
            <a:ext cx="780000" cy="540000"/>
          </a:xfrm>
          <a:prstGeom prst="downArrow">
            <a:avLst/>
          </a:prstGeom>
          <a:gradFill rotWithShape="1">
            <a:gsLst>
              <a:gs pos="0">
                <a:schemeClr val="accent1"/>
              </a:gs>
              <a:gs pos="100000">
                <a:schemeClr val="accent1">
                  <a:gamma/>
                  <a:tint val="63922"/>
                  <a:invGamma/>
                </a:schemeClr>
              </a:gs>
            </a:gsLst>
            <a:lin ang="5400000" scaled="1"/>
          </a:gradFill>
          <a:ln w="6350">
            <a:no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GB" dirty="0" smtClean="0">
              <a:solidFill>
                <a:srgbClr val="FFFFFF"/>
              </a:solidFill>
              <a:latin typeface="Arial"/>
              <a:cs typeface="+mn-cs"/>
            </a:endParaRPr>
          </a:p>
        </p:txBody>
      </p:sp>
      <p:sp>
        <p:nvSpPr>
          <p:cNvPr id="14" name="Text Placeholder 13"/>
          <p:cNvSpPr>
            <a:spLocks noGrp="1"/>
          </p:cNvSpPr>
          <p:nvPr>
            <p:ph type="body" sz="quarter" idx="15"/>
          </p:nvPr>
        </p:nvSpPr>
        <p:spPr>
          <a:xfrm>
            <a:off x="5030392" y="3716349"/>
            <a:ext cx="4602163" cy="2376487"/>
          </a:xfrm>
          <a:solidFill>
            <a:srgbClr val="D3CFB8"/>
          </a:solidFill>
          <a:effectLst>
            <a:outerShdw blurRad="50800" dist="38100" dir="2700000" algn="tl" rotWithShape="0">
              <a:prstClr val="black">
                <a:alpha val="40000"/>
              </a:prstClr>
            </a:outerShdw>
          </a:effectLst>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Footer Placeholder 11"/>
          <p:cNvSpPr>
            <a:spLocks noGrp="1"/>
          </p:cNvSpPr>
          <p:nvPr>
            <p:ph type="ftr" sz="quarter" idx="16"/>
          </p:nvPr>
        </p:nvSpPr>
        <p:spPr/>
        <p:txBody>
          <a:bodyPr/>
          <a:lstStyle/>
          <a:p>
            <a:r>
              <a:rPr lang="fr-FR" dirty="0" smtClean="0"/>
              <a:t>IFRS 10: Consolidated Financial Statements  - Initial Considerations</a:t>
            </a:r>
            <a:endParaRPr lang="fr-FR"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1026" name="Picture 2" descr="C:\Users\Erleengray\Desktop\Picture1.jpg"/>
          <p:cNvPicPr>
            <a:picLocks noChangeAspect="1" noChangeArrowheads="1"/>
          </p:cNvPicPr>
          <p:nvPr userDrawn="1"/>
        </p:nvPicPr>
        <p:blipFill>
          <a:blip r:embed="rId2" cstate="print"/>
          <a:srcRect/>
          <a:stretch>
            <a:fillRect/>
          </a:stretch>
        </p:blipFill>
        <p:spPr bwMode="auto">
          <a:xfrm>
            <a:off x="5376" y="5263"/>
            <a:ext cx="9919759" cy="6870701"/>
          </a:xfrm>
          <a:prstGeom prst="rect">
            <a:avLst/>
          </a:prstGeom>
          <a:noFill/>
        </p:spPr>
      </p:pic>
      <p:sp>
        <p:nvSpPr>
          <p:cNvPr id="6" name="Freeform 5"/>
          <p:cNvSpPr>
            <a:spLocks noChangeAspect="1"/>
          </p:cNvSpPr>
          <p:nvPr userDrawn="1"/>
        </p:nvSpPr>
        <p:spPr bwMode="gray">
          <a:xfrm>
            <a:off x="6" y="4529992"/>
            <a:ext cx="491516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a:spcBef>
                <a:spcPct val="50000"/>
              </a:spcBef>
            </a:pPr>
            <a:endParaRPr lang="en-GB" sz="1200" dirty="0">
              <a:solidFill>
                <a:srgbClr val="000000"/>
              </a:solidFill>
            </a:endParaRPr>
          </a:p>
        </p:txBody>
      </p:sp>
      <p:sp>
        <p:nvSpPr>
          <p:cNvPr id="8" name="Title 7"/>
          <p:cNvSpPr>
            <a:spLocks noGrp="1"/>
          </p:cNvSpPr>
          <p:nvPr>
            <p:ph type="title"/>
          </p:nvPr>
        </p:nvSpPr>
        <p:spPr bwMode="gray">
          <a:xfrm>
            <a:off x="350491" y="4941168"/>
            <a:ext cx="3900433"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sp>
        <p:nvSpPr>
          <p:cNvPr id="9" name="Freeform 9"/>
          <p:cNvSpPr>
            <a:spLocks noChangeAspect="1"/>
          </p:cNvSpPr>
          <p:nvPr userDrawn="1"/>
        </p:nvSpPr>
        <p:spPr bwMode="ltGray">
          <a:xfrm>
            <a:off x="0" y="8"/>
            <a:ext cx="5236766"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Arial"/>
              <a:cs typeface="+mn-cs"/>
            </a:endParaRPr>
          </a:p>
        </p:txBody>
      </p:sp>
      <p:sp>
        <p:nvSpPr>
          <p:cNvPr id="8" name="Title 7"/>
          <p:cNvSpPr>
            <a:spLocks noGrp="1"/>
          </p:cNvSpPr>
          <p:nvPr>
            <p:ph type="title"/>
          </p:nvPr>
        </p:nvSpPr>
        <p:spPr bwMode="gray">
          <a:xfrm>
            <a:off x="350494" y="1412776"/>
            <a:ext cx="4056451"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3" name="Text Placeholder 12"/>
          <p:cNvSpPr>
            <a:spLocks noGrp="1"/>
          </p:cNvSpPr>
          <p:nvPr>
            <p:ph type="body" sz="quarter" idx="10"/>
          </p:nvPr>
        </p:nvSpPr>
        <p:spPr>
          <a:xfrm>
            <a:off x="350837" y="2708286"/>
            <a:ext cx="3666596"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10"/>
            <a:ext cx="5236766"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Arial"/>
              <a:cs typeface="+mn-cs"/>
            </a:endParaRPr>
          </a:p>
        </p:txBody>
      </p:sp>
      <p:sp>
        <p:nvSpPr>
          <p:cNvPr id="13" name="Text Placeholder 12"/>
          <p:cNvSpPr>
            <a:spLocks noGrp="1"/>
          </p:cNvSpPr>
          <p:nvPr>
            <p:ph type="body" sz="quarter" idx="10"/>
          </p:nvPr>
        </p:nvSpPr>
        <p:spPr>
          <a:xfrm>
            <a:off x="194336" y="3716349"/>
            <a:ext cx="9439936" cy="2376487"/>
          </a:xfrm>
          <a:noFill/>
          <a:ln w="9525">
            <a:noFill/>
            <a:miter lim="800000"/>
            <a:headEnd/>
            <a:tailEnd/>
          </a:ln>
        </p:spPr>
        <p:txBody>
          <a:bodyPr vert="horz" wrap="square" lIns="0" tIns="0" rIns="0" bIns="0" numCol="1" rtlCol="0" anchor="b" anchorCtr="0" compatLnSpc="1">
            <a:prstTxWarp prst="textNoShape">
              <a:avLst/>
            </a:prstTxWarp>
            <a:normAutofit/>
          </a:bodyPr>
          <a:lstStyle>
            <a:lvl1pPr>
              <a:defRPr lang="en-US" sz="8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grpSp>
        <p:nvGrpSpPr>
          <p:cNvPr id="2" name="Group 19"/>
          <p:cNvGrpSpPr>
            <a:grpSpLocks/>
          </p:cNvGrpSpPr>
          <p:nvPr userDrawn="1"/>
        </p:nvGrpSpPr>
        <p:grpSpPr bwMode="gray">
          <a:xfrm>
            <a:off x="139175" y="0"/>
            <a:ext cx="2963202" cy="1530350"/>
            <a:chOff x="68" y="0"/>
            <a:chExt cx="1723" cy="964"/>
          </a:xfrm>
        </p:grpSpPr>
        <p:sp>
          <p:nvSpPr>
            <p:cNvPr id="8"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fontAlgn="auto">
                <a:spcBef>
                  <a:spcPts val="0"/>
                </a:spcBef>
                <a:spcAft>
                  <a:spcPts val="0"/>
                </a:spcAft>
              </a:pPr>
              <a:endParaRPr lang="en-GB" dirty="0">
                <a:solidFill>
                  <a:srgbClr val="000000"/>
                </a:solidFill>
                <a:latin typeface="Arial"/>
                <a:cs typeface="+mn-cs"/>
              </a:endParaRPr>
            </a:p>
          </p:txBody>
        </p:sp>
        <p:sp>
          <p:nvSpPr>
            <p:cNvPr id="9"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fontAlgn="auto">
                <a:spcBef>
                  <a:spcPts val="0"/>
                </a:spcBef>
                <a:spcAft>
                  <a:spcPts val="0"/>
                </a:spcAft>
              </a:pPr>
              <a:endParaRPr lang="en-GB" dirty="0">
                <a:solidFill>
                  <a:srgbClr val="000000"/>
                </a:solidFill>
                <a:latin typeface="Arial"/>
                <a:cs typeface="+mn-cs"/>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4"/>
          <p:cNvSpPr>
            <a:spLocks noGrp="1"/>
          </p:cNvSpPr>
          <p:nvPr>
            <p:ph type="dt" sz="half" idx="10"/>
          </p:nvPr>
        </p:nvSpPr>
        <p:spPr>
          <a:xfrm>
            <a:off x="7570529" y="6386513"/>
            <a:ext cx="1793743" cy="279400"/>
          </a:xfrm>
          <a:prstGeom prst="rect">
            <a:avLst/>
          </a:prstGeom>
          <a:ln/>
        </p:spPr>
        <p:txBody>
          <a:bodyPr/>
          <a:lstStyle>
            <a:lvl1pPr>
              <a:defRPr/>
            </a:lvl1pPr>
          </a:lstStyle>
          <a:p>
            <a:pPr>
              <a:defRPr/>
            </a:pPr>
            <a:endParaRPr lang="en-ZA" dirty="0"/>
          </a:p>
        </p:txBody>
      </p:sp>
      <p:sp>
        <p:nvSpPr>
          <p:cNvPr id="5" name="Footer Placeholder 5"/>
          <p:cNvSpPr>
            <a:spLocks noGrp="1"/>
          </p:cNvSpPr>
          <p:nvPr>
            <p:ph type="ftr" sz="quarter" idx="11"/>
          </p:nvPr>
        </p:nvSpPr>
        <p:spPr>
          <a:xfrm>
            <a:off x="2328604" y="6386513"/>
            <a:ext cx="6134497" cy="279400"/>
          </a:xfrm>
          <a:prstGeom prst="rect">
            <a:avLst/>
          </a:prstGeom>
          <a:ln/>
        </p:spPr>
        <p:txBody>
          <a:bodyPr/>
          <a:lstStyle>
            <a:lvl1pPr>
              <a:defRPr/>
            </a:lvl1pPr>
          </a:lstStyle>
          <a:p>
            <a:pPr>
              <a:defRPr/>
            </a:pPr>
            <a:r>
              <a:rPr lang="en-ZA" dirty="0" smtClean="0"/>
              <a:t>IFRS 10: Consolidated Financial Statements  - Initial Considerations</a:t>
            </a:r>
            <a:endParaRPr lang="en-ZA" dirty="0"/>
          </a:p>
        </p:txBody>
      </p:sp>
      <p:sp>
        <p:nvSpPr>
          <p:cNvPr id="6" name="Slide Number Placeholder 6"/>
          <p:cNvSpPr>
            <a:spLocks noGrp="1"/>
          </p:cNvSpPr>
          <p:nvPr>
            <p:ph type="sldNum" sz="quarter" idx="12"/>
          </p:nvPr>
        </p:nvSpPr>
        <p:spPr>
          <a:xfrm>
            <a:off x="8989357" y="6386513"/>
            <a:ext cx="713713" cy="279400"/>
          </a:xfrm>
          <a:prstGeom prst="rect">
            <a:avLst/>
          </a:prstGeom>
          <a:ln/>
        </p:spPr>
        <p:txBody>
          <a:bodyPr/>
          <a:lstStyle>
            <a:lvl1pPr>
              <a:defRPr/>
            </a:lvl1pPr>
          </a:lstStyle>
          <a:p>
            <a:pPr>
              <a:defRPr/>
            </a:pPr>
            <a:r>
              <a:rPr lang="en-ZA" dirty="0"/>
              <a:t> </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descr="Cover_trans.png"/>
          <p:cNvPicPr>
            <a:picLocks noChangeAspect="1"/>
          </p:cNvPicPr>
          <p:nvPr/>
        </p:nvPicPr>
        <p:blipFill>
          <a:blip r:embed="rId3" cstate="print"/>
          <a:srcRect/>
          <a:stretch>
            <a:fillRect/>
          </a:stretch>
        </p:blipFill>
        <p:spPr bwMode="auto">
          <a:xfrm>
            <a:off x="1" y="0"/>
            <a:ext cx="5441421" cy="5111750"/>
          </a:xfrm>
          <a:prstGeom prst="rect">
            <a:avLst/>
          </a:prstGeom>
          <a:noFill/>
          <a:ln w="9525">
            <a:noFill/>
            <a:miter lim="800000"/>
            <a:headEnd/>
            <a:tailEnd/>
          </a:ln>
        </p:spPr>
      </p:pic>
      <p:pic>
        <p:nvPicPr>
          <p:cNvPr id="5" name="Picture 7" descr="KPMG_Plus_Strapline_White.emf"/>
          <p:cNvPicPr>
            <a:picLocks noChangeAspect="1"/>
          </p:cNvPicPr>
          <p:nvPr/>
        </p:nvPicPr>
        <p:blipFill>
          <a:blip r:embed="rId4" cstate="print"/>
          <a:srcRect/>
          <a:stretch>
            <a:fillRect/>
          </a:stretch>
        </p:blipFill>
        <p:spPr bwMode="auto">
          <a:xfrm>
            <a:off x="386957" y="434975"/>
            <a:ext cx="2338917" cy="742950"/>
          </a:xfrm>
          <a:prstGeom prst="rect">
            <a:avLst/>
          </a:prstGeom>
          <a:noFill/>
          <a:ln w="9525">
            <a:noFill/>
            <a:miter lim="800000"/>
            <a:headEnd/>
            <a:tailEnd/>
          </a:ln>
        </p:spPr>
      </p:pic>
      <p:sp>
        <p:nvSpPr>
          <p:cNvPr id="2" name="Title 1"/>
          <p:cNvSpPr>
            <a:spLocks noGrp="1"/>
          </p:cNvSpPr>
          <p:nvPr>
            <p:ph type="ctrTitle"/>
          </p:nvPr>
        </p:nvSpPr>
        <p:spPr>
          <a:xfrm>
            <a:off x="386921" y="1440000"/>
            <a:ext cx="4176036" cy="2357454"/>
          </a:xfrm>
        </p:spPr>
        <p:txBody>
          <a:bodyPr/>
          <a:lstStyle>
            <a:lvl1pPr algn="l">
              <a:lnSpc>
                <a:spcPts val="3240"/>
              </a:lnSpc>
              <a:defRPr sz="3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86922" y="3782896"/>
            <a:ext cx="3419813" cy="1386696"/>
          </a:xfrm>
        </p:spPr>
        <p:txBody>
          <a:bodyPr/>
          <a:lstStyle>
            <a:lvl1pPr marL="0" indent="0" algn="l">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6" name="Rectangle 6"/>
          <p:cNvSpPr>
            <a:spLocks noGrp="1" noChangeArrowheads="1"/>
          </p:cNvSpPr>
          <p:nvPr>
            <p:ph type="sldNum" sz="quarter" idx="10"/>
          </p:nvPr>
        </p:nvSpPr>
        <p:spPr>
          <a:xfrm>
            <a:off x="8989355" y="6388100"/>
            <a:ext cx="713713" cy="279400"/>
          </a:xfrm>
          <a:prstGeom prst="rect">
            <a:avLst/>
          </a:prstGeom>
        </p:spPr>
        <p:txBody>
          <a:bodyPr/>
          <a:lstStyle>
            <a:lvl1pPr algn="r">
              <a:defRPr sz="950">
                <a:solidFill>
                  <a:schemeClr val="accent1"/>
                </a:solidFill>
              </a:defRPr>
            </a:lvl1pPr>
          </a:lstStyle>
          <a:p>
            <a:pPr>
              <a:defRPr/>
            </a:pPr>
            <a:fld id="{67D5C4DB-C657-4D80-8EA6-F8076528637E}" type="slidenum">
              <a:rPr lang="en-GB">
                <a:solidFill>
                  <a:srgbClr val="00338D"/>
                </a:solidFill>
              </a:rPr>
              <a:pPr>
                <a:defRPr/>
              </a:pPr>
              <a:t>‹nº›</a:t>
            </a:fld>
            <a:endParaRPr lang="en-GB" dirty="0">
              <a:solidFill>
                <a:srgbClr val="00338D"/>
              </a:solidFill>
            </a:endParaRPr>
          </a:p>
        </p:txBody>
      </p:sp>
      <p:sp>
        <p:nvSpPr>
          <p:cNvPr id="9" name="Footer Placeholder 12"/>
          <p:cNvSpPr>
            <a:spLocks noGrp="1"/>
          </p:cNvSpPr>
          <p:nvPr>
            <p:ph type="ftr" sz="quarter" idx="3"/>
          </p:nvPr>
        </p:nvSpPr>
        <p:spPr>
          <a:xfrm>
            <a:off x="3384550" y="6356361"/>
            <a:ext cx="5448300" cy="365125"/>
          </a:xfrm>
          <a:prstGeom prst="rect">
            <a:avLst/>
          </a:prstGeom>
        </p:spPr>
        <p:txBody>
          <a:bodyPr/>
          <a:lstStyle>
            <a:lvl1pPr algn="r">
              <a:defRPr sz="800">
                <a:solidFill>
                  <a:srgbClr val="00338D"/>
                </a:solidFill>
              </a:defRPr>
            </a:lvl1pPr>
          </a:lstStyle>
          <a:p>
            <a:r>
              <a:rPr lang="fr-FR" dirty="0" smtClean="0"/>
              <a:t>IFRS 10: Consolidated Financial Statements  - Initial Considerations</a:t>
            </a:r>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9" descr="Banner_no-trans.png"/>
          <p:cNvPicPr>
            <a:picLocks noChangeAspect="1"/>
          </p:cNvPicPr>
          <p:nvPr userDrawn="1"/>
        </p:nvPicPr>
        <p:blipFill>
          <a:blip r:embed="rId2" cstate="print"/>
          <a:srcRect/>
          <a:stretch>
            <a:fillRect/>
          </a:stretch>
        </p:blipFill>
        <p:spPr bwMode="auto">
          <a:xfrm>
            <a:off x="0" y="0"/>
            <a:ext cx="9906000" cy="1027113"/>
          </a:xfrm>
          <a:prstGeom prst="rect">
            <a:avLst/>
          </a:prstGeom>
          <a:noFill/>
          <a:ln w="9525">
            <a:noFill/>
            <a:miter lim="800000"/>
            <a:headEnd/>
            <a:tailEnd/>
          </a:ln>
        </p:spPr>
      </p:pic>
      <p:sp>
        <p:nvSpPr>
          <p:cNvPr id="5" name="Line 10"/>
          <p:cNvSpPr>
            <a:spLocks noChangeShapeType="1"/>
          </p:cNvSpPr>
          <p:nvPr userDrawn="1"/>
        </p:nvSpPr>
        <p:spPr bwMode="auto">
          <a:xfrm>
            <a:off x="247654" y="6373813"/>
            <a:ext cx="9360827" cy="0"/>
          </a:xfrm>
          <a:prstGeom prst="line">
            <a:avLst/>
          </a:prstGeom>
          <a:noFill/>
          <a:ln w="3175">
            <a:solidFill>
              <a:schemeClr val="accent1"/>
            </a:solidFill>
            <a:round/>
            <a:headEnd/>
            <a:tailEnd/>
          </a:ln>
          <a:effectLst/>
        </p:spPr>
        <p:txBody>
          <a:bodyPr/>
          <a:lstStyle/>
          <a:p>
            <a:pPr>
              <a:defRPr/>
            </a:pPr>
            <a:endParaRPr lang="en-GB" baseline="-25000" dirty="0">
              <a:solidFill>
                <a:srgbClr val="000000"/>
              </a:solidFill>
            </a:endParaRPr>
          </a:p>
        </p:txBody>
      </p:sp>
      <p:sp>
        <p:nvSpPr>
          <p:cNvPr id="2" name="Title 1"/>
          <p:cNvSpPr>
            <a:spLocks noGrp="1"/>
          </p:cNvSpPr>
          <p:nvPr>
            <p:ph type="title"/>
          </p:nvPr>
        </p:nvSpPr>
        <p:spPr bwMode="white">
          <a:xfrm>
            <a:off x="220138" y="115888"/>
            <a:ext cx="9257639" cy="792162"/>
          </a:xfrm>
          <a:prstGeom prst="rect">
            <a:avLst/>
          </a:prstGeom>
        </p:spPr>
        <p:txBody>
          <a:bodyPr/>
          <a:lstStyle>
            <a:lvl1pPr>
              <a:defRPr sz="3200"/>
            </a:lvl1pPr>
          </a:lstStyle>
          <a:p>
            <a:r>
              <a:rPr lang="en-US" dirty="0" smtClean="0"/>
              <a:t>Click to edit Master title style</a:t>
            </a:r>
            <a:endParaRPr lang="en-GB" dirty="0"/>
          </a:p>
        </p:txBody>
      </p:sp>
      <p:sp>
        <p:nvSpPr>
          <p:cNvPr id="21" name="Content Placeholder 20"/>
          <p:cNvSpPr>
            <a:spLocks noGrp="1"/>
          </p:cNvSpPr>
          <p:nvPr>
            <p:ph sz="quarter" idx="13"/>
          </p:nvPr>
        </p:nvSpPr>
        <p:spPr>
          <a:xfrm>
            <a:off x="271727" y="1268413"/>
            <a:ext cx="9206045" cy="48244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11"/>
          <p:cNvSpPr>
            <a:spLocks noGrp="1"/>
          </p:cNvSpPr>
          <p:nvPr>
            <p:ph type="sldNum" sz="quarter" idx="14"/>
          </p:nvPr>
        </p:nvSpPr>
        <p:spPr>
          <a:xfrm>
            <a:off x="8989355" y="6386513"/>
            <a:ext cx="713713" cy="279400"/>
          </a:xfrm>
          <a:prstGeom prst="rect">
            <a:avLst/>
          </a:prstGeom>
        </p:spPr>
        <p:txBody>
          <a:bodyPr/>
          <a:lstStyle>
            <a:lvl1pPr>
              <a:defRPr/>
            </a:lvl1pPr>
          </a:lstStyle>
          <a:p>
            <a:pPr>
              <a:defRPr/>
            </a:pPr>
            <a:fld id="{539C5F8B-A16C-4CA4-AF7B-D3A98DED6E5C}" type="slidenum">
              <a:rPr lang="en-GB"/>
              <a:pPr>
                <a:defRPr/>
              </a:pPr>
              <a:t>‹nº›</a:t>
            </a:fld>
            <a:endParaRPr lang="en-GB" dirty="0"/>
          </a:p>
        </p:txBody>
      </p:sp>
      <p:sp>
        <p:nvSpPr>
          <p:cNvPr id="8" name="Footer Placeholder 12"/>
          <p:cNvSpPr>
            <a:spLocks noGrp="1"/>
          </p:cNvSpPr>
          <p:nvPr>
            <p:ph type="ftr" sz="quarter" idx="3"/>
          </p:nvPr>
        </p:nvSpPr>
        <p:spPr>
          <a:xfrm>
            <a:off x="3384550" y="6356361"/>
            <a:ext cx="5448300" cy="365125"/>
          </a:xfrm>
          <a:prstGeom prst="rect">
            <a:avLst/>
          </a:prstGeom>
        </p:spPr>
        <p:txBody>
          <a:bodyPr/>
          <a:lstStyle>
            <a:lvl1pPr algn="r">
              <a:defRPr sz="800">
                <a:solidFill>
                  <a:srgbClr val="00338D"/>
                </a:solidFill>
              </a:defRPr>
            </a:lvl1pPr>
          </a:lstStyle>
          <a:p>
            <a:r>
              <a:rPr lang="fr-FR" dirty="0" smtClean="0"/>
              <a:t>IFRS 10: Consolidated Financial Statements  - Initial Considerations</a:t>
            </a:r>
            <a:endParaRPr lang="fr-FR"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Slide Number Placeholder 6"/>
          <p:cNvSpPr>
            <a:spLocks noGrp="1"/>
          </p:cNvSpPr>
          <p:nvPr>
            <p:ph type="sldNum" sz="quarter" idx="12"/>
          </p:nvPr>
        </p:nvSpPr>
        <p:spPr>
          <a:xfrm>
            <a:off x="8989355" y="6386513"/>
            <a:ext cx="713713" cy="279400"/>
          </a:xfrm>
          <a:prstGeom prst="rect">
            <a:avLst/>
          </a:prstGeom>
          <a:ln/>
        </p:spPr>
        <p:txBody>
          <a:bodyPr/>
          <a:lstStyle>
            <a:lvl1pPr>
              <a:defRPr/>
            </a:lvl1pPr>
          </a:lstStyle>
          <a:p>
            <a:pPr>
              <a:defRPr/>
            </a:pPr>
            <a:r>
              <a:rPr lang="en-ZA" dirty="0"/>
              <a:t> </a:t>
            </a:r>
          </a:p>
        </p:txBody>
      </p:sp>
      <p:sp>
        <p:nvSpPr>
          <p:cNvPr id="7" name="Footer Placeholder 12"/>
          <p:cNvSpPr>
            <a:spLocks noGrp="1"/>
          </p:cNvSpPr>
          <p:nvPr>
            <p:ph type="ftr" sz="quarter" idx="3"/>
          </p:nvPr>
        </p:nvSpPr>
        <p:spPr>
          <a:xfrm>
            <a:off x="3384550" y="6356361"/>
            <a:ext cx="5448300" cy="365125"/>
          </a:xfrm>
          <a:prstGeom prst="rect">
            <a:avLst/>
          </a:prstGeom>
        </p:spPr>
        <p:txBody>
          <a:bodyPr/>
          <a:lstStyle>
            <a:lvl1pPr algn="r">
              <a:defRPr sz="800">
                <a:solidFill>
                  <a:srgbClr val="00338D"/>
                </a:solidFill>
              </a:defRPr>
            </a:lvl1pPr>
          </a:lstStyle>
          <a:p>
            <a:r>
              <a:rPr lang="fr-FR" dirty="0" smtClean="0"/>
              <a:t>IFRS 10: Consolidated Financial Statements  - Initial Considerations</a:t>
            </a:r>
            <a:endParaRPr lang="fr-FR"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89355" y="6386513"/>
            <a:ext cx="713713" cy="279400"/>
          </a:xfrm>
          <a:prstGeom prst="rect">
            <a:avLst/>
          </a:prstGeom>
        </p:spPr>
        <p:txBody>
          <a:bodyPr/>
          <a:lstStyle/>
          <a:p>
            <a:pPr>
              <a:defRPr/>
            </a:pPr>
            <a:r>
              <a:rPr lang="en-ZA" dirty="0" smtClean="0"/>
              <a:t> </a:t>
            </a:r>
            <a:endParaRPr lang="en-ZA" dirty="0"/>
          </a:p>
        </p:txBody>
      </p:sp>
      <p:sp>
        <p:nvSpPr>
          <p:cNvPr id="5" name="Footer Placeholder 12"/>
          <p:cNvSpPr>
            <a:spLocks noGrp="1"/>
          </p:cNvSpPr>
          <p:nvPr>
            <p:ph type="ftr" sz="quarter" idx="3"/>
          </p:nvPr>
        </p:nvSpPr>
        <p:spPr>
          <a:xfrm>
            <a:off x="3384550" y="6356361"/>
            <a:ext cx="5448300" cy="365125"/>
          </a:xfrm>
          <a:prstGeom prst="rect">
            <a:avLst/>
          </a:prstGeom>
        </p:spPr>
        <p:txBody>
          <a:bodyPr/>
          <a:lstStyle>
            <a:lvl1pPr algn="r">
              <a:defRPr sz="800">
                <a:solidFill>
                  <a:srgbClr val="00338D"/>
                </a:solidFill>
              </a:defRPr>
            </a:lvl1pPr>
          </a:lstStyle>
          <a:p>
            <a:r>
              <a:rPr lang="fr-FR" dirty="0" smtClean="0"/>
              <a:t>IFRS 10: Consolidated Financial Statements  - Initial Considerations</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for Graphics">
    <p:spTree>
      <p:nvGrpSpPr>
        <p:cNvPr id="1" name=""/>
        <p:cNvGrpSpPr/>
        <p:nvPr/>
      </p:nvGrpSpPr>
      <p:grpSpPr>
        <a:xfrm>
          <a:off x="0" y="0"/>
          <a:ext cx="0" cy="0"/>
          <a:chOff x="0" y="0"/>
          <a:chExt cx="0" cy="0"/>
        </a:xfrm>
      </p:grpSpPr>
      <p:sp>
        <p:nvSpPr>
          <p:cNvPr id="2" name="Title 1"/>
          <p:cNvSpPr>
            <a:spLocks noGrp="1"/>
          </p:cNvSpPr>
          <p:nvPr>
            <p:ph type="ctrTitle"/>
          </p:nvPr>
        </p:nvSpPr>
        <p:spPr>
          <a:xfrm>
            <a:off x="386921" y="4786322"/>
            <a:ext cx="4410062" cy="1928826"/>
          </a:xfrm>
          <a:prstGeom prst="rect">
            <a:avLst/>
          </a:prstGeom>
        </p:spPr>
        <p:txBody>
          <a:bodyPr anchor="t" anchorCtr="0"/>
          <a:lstStyle>
            <a:lvl1pPr algn="l">
              <a:lnSpc>
                <a:spcPts val="3240"/>
              </a:lnSpc>
              <a:defRPr sz="3200">
                <a:solidFill>
                  <a:srgbClr val="00338D"/>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86921" y="6459665"/>
            <a:ext cx="6934200" cy="239713"/>
          </a:xfrm>
          <a:prstGeom prst="rect">
            <a:avLst/>
          </a:prstGeom>
        </p:spPr>
        <p:txBody>
          <a:bodyPr/>
          <a:lstStyle>
            <a:lvl1pPr marL="0" indent="0" algn="l">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7" name="Slide Number Placeholder 6"/>
          <p:cNvSpPr>
            <a:spLocks noGrp="1"/>
          </p:cNvSpPr>
          <p:nvPr>
            <p:ph type="sldNum" sz="quarter" idx="10"/>
          </p:nvPr>
        </p:nvSpPr>
        <p:spPr/>
        <p:txBody>
          <a:bodyPr/>
          <a:lstStyle/>
          <a:p>
            <a:fld id="{3C987747-537D-40DC-B7FF-080F4234B714}" type="slidenum">
              <a:rPr lang="en-GB" smtClean="0"/>
              <a:pPr/>
              <a:t>‹nº›</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Banner_no-trans.png"/>
          <p:cNvPicPr>
            <a:picLocks noChangeAspect="1"/>
          </p:cNvPicPr>
          <p:nvPr userDrawn="1"/>
        </p:nvPicPr>
        <p:blipFill>
          <a:blip r:embed="rId2" cstate="print"/>
          <a:stretch>
            <a:fillRect/>
          </a:stretch>
        </p:blipFill>
        <p:spPr>
          <a:xfrm>
            <a:off x="0" y="0"/>
            <a:ext cx="9906000" cy="1026914"/>
          </a:xfrm>
          <a:prstGeom prst="rect">
            <a:avLst/>
          </a:prstGeom>
        </p:spPr>
      </p:pic>
      <p:sp>
        <p:nvSpPr>
          <p:cNvPr id="2" name="Title 1"/>
          <p:cNvSpPr>
            <a:spLocks noGrp="1"/>
          </p:cNvSpPr>
          <p:nvPr>
            <p:ph type="title"/>
          </p:nvPr>
        </p:nvSpPr>
        <p:spPr bwMode="white">
          <a:xfrm>
            <a:off x="220139" y="115888"/>
            <a:ext cx="9257639" cy="792162"/>
          </a:xfrm>
          <a:prstGeom prst="rect">
            <a:avLst/>
          </a:prstGeom>
        </p:spPr>
        <p:txBody>
          <a:bodyPr anchor="ctr"/>
          <a:lstStyle>
            <a:lvl1pPr>
              <a:defRPr sz="3200"/>
            </a:lvl1pPr>
          </a:lstStyle>
          <a:p>
            <a:r>
              <a:rPr lang="en-US" dirty="0" smtClean="0"/>
              <a:t>Click to edit Master title style</a:t>
            </a:r>
            <a:endParaRPr lang="en-GB" dirty="0"/>
          </a:p>
        </p:txBody>
      </p:sp>
      <p:sp>
        <p:nvSpPr>
          <p:cNvPr id="9" name="Line 10"/>
          <p:cNvSpPr>
            <a:spLocks noChangeShapeType="1"/>
          </p:cNvSpPr>
          <p:nvPr userDrawn="1"/>
        </p:nvSpPr>
        <p:spPr bwMode="auto">
          <a:xfrm>
            <a:off x="247650" y="6373813"/>
            <a:ext cx="9360000" cy="0"/>
          </a:xfrm>
          <a:prstGeom prst="line">
            <a:avLst/>
          </a:prstGeom>
          <a:noFill/>
          <a:ln w="3175">
            <a:solidFill>
              <a:schemeClr val="accent1"/>
            </a:solidFill>
            <a:round/>
            <a:headEnd/>
            <a:tailEnd/>
          </a:ln>
          <a:effectLst/>
        </p:spPr>
        <p:txBody>
          <a:bodyPr/>
          <a:lstStyle/>
          <a:p>
            <a:endParaRPr lang="en-GB" baseline="-25000" dirty="0"/>
          </a:p>
        </p:txBody>
      </p:sp>
      <p:sp>
        <p:nvSpPr>
          <p:cNvPr id="21" name="Content Placeholder 20"/>
          <p:cNvSpPr>
            <a:spLocks noGrp="1"/>
          </p:cNvSpPr>
          <p:nvPr>
            <p:ph sz="quarter" idx="13"/>
          </p:nvPr>
        </p:nvSpPr>
        <p:spPr>
          <a:xfrm>
            <a:off x="271727" y="1268413"/>
            <a:ext cx="9206045" cy="48244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Slide Number Placeholder 11"/>
          <p:cNvSpPr>
            <a:spLocks noGrp="1"/>
          </p:cNvSpPr>
          <p:nvPr>
            <p:ph type="sldNum" sz="quarter" idx="14"/>
          </p:nvPr>
        </p:nvSpPr>
        <p:spPr/>
        <p:txBody>
          <a:bodyPr/>
          <a:lstStyle/>
          <a:p>
            <a:fld id="{3C987747-537D-40DC-B7FF-080F4234B714}" type="slidenum">
              <a:rPr lang="en-GB" smtClean="0"/>
              <a:pPr/>
              <a:t>‹nº›</a:t>
            </a:fld>
            <a:endParaRPr lang="en-GB" dirty="0"/>
          </a:p>
        </p:txBody>
      </p:sp>
      <p:sp>
        <p:nvSpPr>
          <p:cNvPr id="13" name="Footer Placeholder 12"/>
          <p:cNvSpPr>
            <a:spLocks noGrp="1"/>
          </p:cNvSpPr>
          <p:nvPr>
            <p:ph type="ftr" sz="quarter" idx="15"/>
          </p:nvPr>
        </p:nvSpPr>
        <p:spPr/>
        <p:txBody>
          <a:bodyPr/>
          <a:lstStyle/>
          <a:p>
            <a:r>
              <a:rPr lang="fr-FR" dirty="0" smtClean="0"/>
              <a:t>IFRS 10: Consolidated Financial Statements </a:t>
            </a:r>
          </a:p>
          <a:p>
            <a:r>
              <a:rPr lang="fr-FR" dirty="0" smtClean="0"/>
              <a:t>- Initial Considerations</a:t>
            </a:r>
            <a:endParaRPr lang="fr-FR" dirty="0"/>
          </a:p>
        </p:txBody>
      </p:sp>
      <p:sp>
        <p:nvSpPr>
          <p:cNvPr id="8" name="Text Box 8"/>
          <p:cNvSpPr txBox="1">
            <a:spLocks noChangeArrowheads="1"/>
          </p:cNvSpPr>
          <p:nvPr userDrawn="1"/>
        </p:nvSpPr>
        <p:spPr bwMode="auto">
          <a:xfrm>
            <a:off x="350836" y="6369641"/>
            <a:ext cx="5364164" cy="541687"/>
          </a:xfrm>
          <a:prstGeom prst="rect">
            <a:avLst/>
          </a:prstGeom>
          <a:noFill/>
          <a:ln w="9525">
            <a:noFill/>
            <a:miter lim="800000"/>
            <a:headEnd/>
            <a:tailEnd/>
          </a:ln>
          <a:effectLst/>
        </p:spPr>
        <p:txBody>
          <a:bodyPr wrap="square" lIns="0" rIns="0">
            <a:spAutoFit/>
          </a:bodyPr>
          <a:lstStyle/>
          <a:p>
            <a:pPr>
              <a:spcBef>
                <a:spcPct val="50000"/>
              </a:spcBef>
              <a:defRPr/>
            </a:pPr>
            <a:r>
              <a:rPr lang="en-GB" sz="600" dirty="0" smtClean="0">
                <a:solidFill>
                  <a:schemeClr val="accent1"/>
                </a:solidFill>
              </a:rPr>
              <a:t>© 2012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p>
          <a:p>
            <a:pPr>
              <a:spcBef>
                <a:spcPct val="40000"/>
              </a:spcBef>
              <a:defRPr/>
            </a:pPr>
            <a:endParaRPr lang="en-GB" sz="800" dirty="0" smtClean="0">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 With Headers">
    <p:spTree>
      <p:nvGrpSpPr>
        <p:cNvPr id="1" name=""/>
        <p:cNvGrpSpPr/>
        <p:nvPr/>
      </p:nvGrpSpPr>
      <p:grpSpPr>
        <a:xfrm>
          <a:off x="0" y="0"/>
          <a:ext cx="0" cy="0"/>
          <a:chOff x="0" y="0"/>
          <a:chExt cx="0" cy="0"/>
        </a:xfrm>
      </p:grpSpPr>
      <p:pic>
        <p:nvPicPr>
          <p:cNvPr id="11" name="Picture 10" descr="Banner_no-trans.png"/>
          <p:cNvPicPr>
            <a:picLocks noChangeAspect="1"/>
          </p:cNvPicPr>
          <p:nvPr userDrawn="1"/>
        </p:nvPicPr>
        <p:blipFill>
          <a:blip r:embed="rId2" cstate="print"/>
          <a:stretch>
            <a:fillRect/>
          </a:stretch>
        </p:blipFill>
        <p:spPr>
          <a:xfrm>
            <a:off x="0" y="0"/>
            <a:ext cx="9906000" cy="1026914"/>
          </a:xfrm>
          <a:prstGeom prst="rect">
            <a:avLst/>
          </a:prstGeom>
        </p:spPr>
      </p:pic>
      <p:sp>
        <p:nvSpPr>
          <p:cNvPr id="2" name="Title 1"/>
          <p:cNvSpPr>
            <a:spLocks noGrp="1"/>
          </p:cNvSpPr>
          <p:nvPr>
            <p:ph type="title"/>
          </p:nvPr>
        </p:nvSpPr>
        <p:spPr bwMode="white">
          <a:xfrm>
            <a:off x="220139" y="115888"/>
            <a:ext cx="9257639" cy="792162"/>
          </a:xfrm>
          <a:prstGeom prst="rect">
            <a:avLst/>
          </a:prstGeom>
        </p:spPr>
        <p:txBody>
          <a:bodyPr anchor="ctr"/>
          <a:lstStyle>
            <a:lvl1pPr algn="l">
              <a:defRPr sz="3200"/>
            </a:lvl1pPr>
          </a:lstStyle>
          <a:p>
            <a:r>
              <a:rPr lang="en-US" dirty="0" smtClean="0"/>
              <a:t>Click to edit Master title style</a:t>
            </a:r>
            <a:endParaRPr lang="en-GB" dirty="0"/>
          </a:p>
        </p:txBody>
      </p:sp>
      <p:sp>
        <p:nvSpPr>
          <p:cNvPr id="10" name="Line 10"/>
          <p:cNvSpPr>
            <a:spLocks noChangeShapeType="1"/>
          </p:cNvSpPr>
          <p:nvPr userDrawn="1"/>
        </p:nvSpPr>
        <p:spPr bwMode="auto">
          <a:xfrm>
            <a:off x="325046" y="6373813"/>
            <a:ext cx="9240440" cy="0"/>
          </a:xfrm>
          <a:prstGeom prst="line">
            <a:avLst/>
          </a:prstGeom>
          <a:noFill/>
          <a:ln w="3175">
            <a:solidFill>
              <a:schemeClr val="accent1"/>
            </a:solidFill>
            <a:round/>
            <a:headEnd/>
            <a:tailEnd/>
          </a:ln>
          <a:effectLst/>
        </p:spPr>
        <p:txBody>
          <a:bodyPr/>
          <a:lstStyle/>
          <a:p>
            <a:endParaRPr lang="en-GB" dirty="0"/>
          </a:p>
        </p:txBody>
      </p:sp>
      <p:sp>
        <p:nvSpPr>
          <p:cNvPr id="13" name="Content Placeholder 12"/>
          <p:cNvSpPr>
            <a:spLocks noGrp="1"/>
          </p:cNvSpPr>
          <p:nvPr>
            <p:ph sz="quarter" idx="13"/>
          </p:nvPr>
        </p:nvSpPr>
        <p:spPr>
          <a:xfrm>
            <a:off x="428497" y="2060848"/>
            <a:ext cx="4290477" cy="38893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Content Placeholder 14"/>
          <p:cNvSpPr>
            <a:spLocks noGrp="1"/>
          </p:cNvSpPr>
          <p:nvPr>
            <p:ph sz="quarter" idx="14"/>
          </p:nvPr>
        </p:nvSpPr>
        <p:spPr>
          <a:xfrm>
            <a:off x="5109017" y="2060848"/>
            <a:ext cx="4290000" cy="388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16"/>
          <p:cNvSpPr>
            <a:spLocks noGrp="1"/>
          </p:cNvSpPr>
          <p:nvPr>
            <p:ph type="body" sz="quarter" idx="15"/>
          </p:nvPr>
        </p:nvSpPr>
        <p:spPr>
          <a:xfrm>
            <a:off x="428498" y="1340779"/>
            <a:ext cx="4290477" cy="720079"/>
          </a:xfrm>
          <a:solidFill>
            <a:srgbClr val="BFCCE3"/>
          </a:solidFill>
        </p:spPr>
        <p:txBody>
          <a:bodyPr anchor="ctr"/>
          <a:lstStyle>
            <a:lvl1pPr marL="0" indent="0" algn="ctr">
              <a:buNone/>
              <a:defRPr b="1"/>
            </a:lvl1pPr>
          </a:lstStyle>
          <a:p>
            <a:pPr lvl="0"/>
            <a:r>
              <a:rPr lang="en-US" dirty="0" smtClean="0"/>
              <a:t>Click to edit Master text styles</a:t>
            </a:r>
          </a:p>
        </p:txBody>
      </p:sp>
      <p:sp>
        <p:nvSpPr>
          <p:cNvPr id="20" name="Text Placeholder 19"/>
          <p:cNvSpPr>
            <a:spLocks noGrp="1"/>
          </p:cNvSpPr>
          <p:nvPr>
            <p:ph type="body" sz="quarter" idx="16"/>
          </p:nvPr>
        </p:nvSpPr>
        <p:spPr>
          <a:xfrm>
            <a:off x="5109017" y="1340779"/>
            <a:ext cx="4290000" cy="720079"/>
          </a:xfrm>
          <a:solidFill>
            <a:srgbClr val="BFCCE3"/>
          </a:solidFill>
        </p:spPr>
        <p:txBody>
          <a:bodyPr anchor="ctr"/>
          <a:lstStyle>
            <a:lvl1pPr marL="0" indent="0" algn="ctr">
              <a:buNone/>
              <a:defRPr b="1"/>
            </a:lvl1pPr>
          </a:lstStyle>
          <a:p>
            <a:pPr lvl="0"/>
            <a:r>
              <a:rPr lang="en-US" smtClean="0"/>
              <a:t>Click to edit Master text styles</a:t>
            </a:r>
          </a:p>
        </p:txBody>
      </p:sp>
      <p:sp>
        <p:nvSpPr>
          <p:cNvPr id="16" name="Slide Number Placeholder 15"/>
          <p:cNvSpPr>
            <a:spLocks noGrp="1"/>
          </p:cNvSpPr>
          <p:nvPr>
            <p:ph type="sldNum" sz="quarter" idx="17"/>
          </p:nvPr>
        </p:nvSpPr>
        <p:spPr/>
        <p:txBody>
          <a:bodyPr/>
          <a:lstStyle/>
          <a:p>
            <a:fld id="{3C987747-537D-40DC-B7FF-080F4234B714}" type="slidenum">
              <a:rPr lang="en-GB" smtClean="0"/>
              <a:pPr/>
              <a:t>‹nº›</a:t>
            </a:fld>
            <a:endParaRPr lang="en-GB" dirty="0"/>
          </a:p>
        </p:txBody>
      </p:sp>
      <p:sp>
        <p:nvSpPr>
          <p:cNvPr id="19" name="Footer Placeholder 18"/>
          <p:cNvSpPr>
            <a:spLocks noGrp="1"/>
          </p:cNvSpPr>
          <p:nvPr>
            <p:ph type="ftr" sz="quarter" idx="18"/>
          </p:nvPr>
        </p:nvSpPr>
        <p:spPr/>
        <p:txBody>
          <a:bodyPr/>
          <a:lstStyle/>
          <a:p>
            <a:r>
              <a:rPr lang="fr-FR" dirty="0" smtClean="0"/>
              <a:t>IFRS 10: Consolidated Financial Statements </a:t>
            </a:r>
          </a:p>
          <a:p>
            <a:r>
              <a:rPr lang="fr-FR" dirty="0" smtClean="0"/>
              <a:t>- Initial Considerations</a:t>
            </a:r>
            <a:endParaRPr lang="fr-FR" dirty="0"/>
          </a:p>
        </p:txBody>
      </p:sp>
      <p:sp>
        <p:nvSpPr>
          <p:cNvPr id="12" name="Text Box 8"/>
          <p:cNvSpPr txBox="1">
            <a:spLocks noChangeArrowheads="1"/>
          </p:cNvSpPr>
          <p:nvPr userDrawn="1"/>
        </p:nvSpPr>
        <p:spPr bwMode="auto">
          <a:xfrm>
            <a:off x="350836" y="6369641"/>
            <a:ext cx="5364164" cy="541687"/>
          </a:xfrm>
          <a:prstGeom prst="rect">
            <a:avLst/>
          </a:prstGeom>
          <a:noFill/>
          <a:ln w="9525">
            <a:noFill/>
            <a:miter lim="800000"/>
            <a:headEnd/>
            <a:tailEnd/>
          </a:ln>
          <a:effectLst/>
        </p:spPr>
        <p:txBody>
          <a:bodyPr wrap="square" lIns="0" rIns="0">
            <a:spAutoFit/>
          </a:bodyPr>
          <a:lstStyle/>
          <a:p>
            <a:pPr>
              <a:spcBef>
                <a:spcPct val="50000"/>
              </a:spcBef>
              <a:defRPr/>
            </a:pPr>
            <a:r>
              <a:rPr lang="en-GB" sz="600" dirty="0" smtClean="0">
                <a:solidFill>
                  <a:schemeClr val="accent1"/>
                </a:solidFill>
              </a:rPr>
              <a:t>© 2012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p>
          <a:p>
            <a:pPr>
              <a:spcBef>
                <a:spcPct val="40000"/>
              </a:spcBef>
              <a:defRPr/>
            </a:pPr>
            <a:endParaRPr lang="en-GB" sz="800" dirty="0" smtClean="0">
              <a:solidFill>
                <a:schemeClr val="accen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51"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95300" y="274638"/>
            <a:ext cx="8915400" cy="1143000"/>
          </a:xfrm>
          <a:prstGeom prst="rect">
            <a:avLst/>
          </a:prstGeom>
          <a:noFill/>
        </p:spPr>
        <p:txBody>
          <a:bodyPr vert="horz" lIns="91440" tIns="45720" rIns="91440" bIns="45720" rtlCol="0" anchor="ctr">
            <a:noAutofit/>
          </a:bodyPr>
          <a:lstStyle/>
          <a:p>
            <a:r>
              <a:rPr lang="en-US" dirty="0" smtClean="0"/>
              <a:t>Click to edit Master title style</a:t>
            </a:r>
            <a:endParaRPr lang="en-GB" dirty="0"/>
          </a:p>
        </p:txBody>
      </p:sp>
      <p:sp>
        <p:nvSpPr>
          <p:cNvPr id="10" name="Text Placeholder 9"/>
          <p:cNvSpPr>
            <a:spLocks noGrp="1"/>
          </p:cNvSpPr>
          <p:nvPr>
            <p:ph type="body" idx="1"/>
          </p:nvPr>
        </p:nvSpPr>
        <p:spPr>
          <a:xfrm>
            <a:off x="495300" y="1600206"/>
            <a:ext cx="89154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Footer Placeholder 7"/>
          <p:cNvSpPr>
            <a:spLocks noGrp="1"/>
          </p:cNvSpPr>
          <p:nvPr>
            <p:ph type="ftr" sz="quarter" idx="3"/>
          </p:nvPr>
        </p:nvSpPr>
        <p:spPr>
          <a:xfrm>
            <a:off x="3384550" y="6356361"/>
            <a:ext cx="5448300" cy="365125"/>
          </a:xfrm>
          <a:prstGeom prst="rect">
            <a:avLst/>
          </a:prstGeom>
        </p:spPr>
        <p:txBody>
          <a:bodyPr vert="horz" lIns="91440" tIns="45720" rIns="91440" bIns="45720" rtlCol="0" anchor="ctr"/>
          <a:lstStyle>
            <a:lvl1pPr algn="r">
              <a:defRPr lang="en-GB" sz="800" kern="1200" dirty="0" smtClean="0">
                <a:solidFill>
                  <a:schemeClr val="accent1"/>
                </a:solidFill>
                <a:latin typeface="Arial" charset="0"/>
                <a:ea typeface="+mn-ea"/>
                <a:cs typeface="Arial" charset="0"/>
              </a:defRPr>
            </a:lvl1pPr>
          </a:lstStyle>
          <a:p>
            <a:r>
              <a:rPr lang="fr-FR" dirty="0" smtClean="0"/>
              <a:t>IFRS 10: Consolidated Financial Statements </a:t>
            </a:r>
          </a:p>
          <a:p>
            <a:r>
              <a:rPr lang="fr-FR" dirty="0" smtClean="0"/>
              <a:t>- Initial Considerations</a:t>
            </a:r>
            <a:endParaRPr lang="fr-FR" dirty="0"/>
          </a:p>
        </p:txBody>
      </p:sp>
      <p:sp>
        <p:nvSpPr>
          <p:cNvPr id="12" name="Slide Number Placeholder 11"/>
          <p:cNvSpPr>
            <a:spLocks noGrp="1"/>
          </p:cNvSpPr>
          <p:nvPr>
            <p:ph type="sldNum" sz="quarter" idx="4"/>
          </p:nvPr>
        </p:nvSpPr>
        <p:spPr>
          <a:xfrm>
            <a:off x="7594600" y="6356361"/>
            <a:ext cx="1816100" cy="365125"/>
          </a:xfrm>
          <a:prstGeom prst="rect">
            <a:avLst/>
          </a:prstGeom>
        </p:spPr>
        <p:txBody>
          <a:bodyPr vert="horz" lIns="91440" tIns="45720" rIns="91440" bIns="45720" rtlCol="0" anchor="ctr"/>
          <a:lstStyle>
            <a:lvl1pPr algn="r">
              <a:defRPr lang="en-GB" sz="800" kern="1200" smtClean="0">
                <a:solidFill>
                  <a:schemeClr val="accent1"/>
                </a:solidFill>
                <a:latin typeface="Arial" charset="0"/>
                <a:ea typeface="+mn-ea"/>
                <a:cs typeface="Arial" charset="0"/>
              </a:defRPr>
            </a:lvl1pPr>
          </a:lstStyle>
          <a:p>
            <a:fld id="{3C987747-537D-40DC-B7FF-080F4234B714}" type="slidenum">
              <a:rPr lang="en-GB" smtClean="0"/>
              <a:pPr/>
              <a:t>‹nº›</a:t>
            </a:fld>
            <a:endParaRPr lang="en-GB" dirty="0"/>
          </a:p>
        </p:txBody>
      </p:sp>
      <p:sp>
        <p:nvSpPr>
          <p:cNvPr id="13" name="Line 10"/>
          <p:cNvSpPr>
            <a:spLocks noChangeShapeType="1"/>
          </p:cNvSpPr>
          <p:nvPr userDrawn="1"/>
        </p:nvSpPr>
        <p:spPr bwMode="auto">
          <a:xfrm>
            <a:off x="325046" y="6373813"/>
            <a:ext cx="9240440" cy="0"/>
          </a:xfrm>
          <a:prstGeom prst="line">
            <a:avLst/>
          </a:prstGeom>
          <a:noFill/>
          <a:ln w="3175">
            <a:solidFill>
              <a:schemeClr val="accent1"/>
            </a:solidFill>
            <a:round/>
            <a:headEnd/>
            <a:tailEnd/>
          </a:ln>
          <a:effec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7" r:id="rId3"/>
    <p:sldLayoutId id="2147483664" r:id="rId4"/>
    <p:sldLayoutId id="2147483662" r:id="rId5"/>
    <p:sldLayoutId id="2147483670" r:id="rId6"/>
    <p:sldLayoutId id="2147483663" r:id="rId7"/>
    <p:sldLayoutId id="2147483650" r:id="rId8"/>
    <p:sldLayoutId id="2147483666" r:id="rId9"/>
    <p:sldLayoutId id="2147483652" r:id="rId10"/>
    <p:sldLayoutId id="2147483654" r:id="rId11"/>
    <p:sldLayoutId id="2147483740" r:id="rId12"/>
  </p:sldLayoutIdLst>
  <p:hf hdr="0" dt="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b="1">
          <a:solidFill>
            <a:schemeClr val="bg1"/>
          </a:solidFill>
          <a:latin typeface="Arial" charset="0"/>
          <a:cs typeface="Arial" charset="0"/>
        </a:defRPr>
      </a:lvl2pPr>
      <a:lvl3pPr algn="l" rtl="0" eaLnBrk="1" fontAlgn="base" hangingPunct="1">
        <a:spcBef>
          <a:spcPct val="0"/>
        </a:spcBef>
        <a:spcAft>
          <a:spcPct val="0"/>
        </a:spcAft>
        <a:defRPr b="1">
          <a:solidFill>
            <a:schemeClr val="bg1"/>
          </a:solidFill>
          <a:latin typeface="Arial" charset="0"/>
          <a:cs typeface="Arial" charset="0"/>
        </a:defRPr>
      </a:lvl3pPr>
      <a:lvl4pPr algn="l" rtl="0" eaLnBrk="1" fontAlgn="base" hangingPunct="1">
        <a:spcBef>
          <a:spcPct val="0"/>
        </a:spcBef>
        <a:spcAft>
          <a:spcPct val="0"/>
        </a:spcAft>
        <a:defRPr b="1">
          <a:solidFill>
            <a:schemeClr val="bg1"/>
          </a:solidFill>
          <a:latin typeface="Arial" charset="0"/>
          <a:cs typeface="Arial" charset="0"/>
        </a:defRPr>
      </a:lvl4pPr>
      <a:lvl5pPr algn="l" rtl="0" eaLnBrk="1" fontAlgn="base" hangingPunct="1">
        <a:spcBef>
          <a:spcPct val="0"/>
        </a:spcBef>
        <a:spcAft>
          <a:spcPct val="0"/>
        </a:spcAft>
        <a:defRPr b="1">
          <a:solidFill>
            <a:schemeClr val="bg1"/>
          </a:solidFill>
          <a:latin typeface="Arial" charset="0"/>
          <a:cs typeface="Arial" charset="0"/>
        </a:defRPr>
      </a:lvl5pPr>
      <a:lvl6pPr marL="457200" algn="l" rtl="0" eaLnBrk="1" fontAlgn="base" hangingPunct="1">
        <a:spcBef>
          <a:spcPct val="0"/>
        </a:spcBef>
        <a:spcAft>
          <a:spcPct val="0"/>
        </a:spcAft>
        <a:defRPr b="1">
          <a:solidFill>
            <a:schemeClr val="bg1"/>
          </a:solidFill>
          <a:latin typeface="Arial" charset="0"/>
          <a:cs typeface="Arial" charset="0"/>
        </a:defRPr>
      </a:lvl6pPr>
      <a:lvl7pPr marL="914400" algn="l" rtl="0" eaLnBrk="1" fontAlgn="base" hangingPunct="1">
        <a:spcBef>
          <a:spcPct val="0"/>
        </a:spcBef>
        <a:spcAft>
          <a:spcPct val="0"/>
        </a:spcAft>
        <a:defRPr b="1">
          <a:solidFill>
            <a:schemeClr val="bg1"/>
          </a:solidFill>
          <a:latin typeface="Arial" charset="0"/>
          <a:cs typeface="Arial" charset="0"/>
        </a:defRPr>
      </a:lvl7pPr>
      <a:lvl8pPr marL="1371600" algn="l" rtl="0" eaLnBrk="1" fontAlgn="base" hangingPunct="1">
        <a:spcBef>
          <a:spcPct val="0"/>
        </a:spcBef>
        <a:spcAft>
          <a:spcPct val="0"/>
        </a:spcAft>
        <a:defRPr b="1">
          <a:solidFill>
            <a:schemeClr val="bg1"/>
          </a:solidFill>
          <a:latin typeface="Arial" charset="0"/>
          <a:cs typeface="Arial" charset="0"/>
        </a:defRPr>
      </a:lvl8pPr>
      <a:lvl9pPr marL="1828800" algn="l" rtl="0" eaLnBrk="1" fontAlgn="base" hangingPunct="1">
        <a:spcBef>
          <a:spcPct val="0"/>
        </a:spcBef>
        <a:spcAft>
          <a:spcPct val="0"/>
        </a:spcAft>
        <a:defRPr b="1">
          <a:solidFill>
            <a:schemeClr val="bg1"/>
          </a:solidFill>
          <a:latin typeface="Arial" charset="0"/>
          <a:cs typeface="Arial" charset="0"/>
        </a:defRPr>
      </a:lvl9pPr>
    </p:titleStyle>
    <p:bodyStyle>
      <a:lvl1pPr marL="342900" marR="0" indent="-342900" algn="l" defTabSz="914400" rtl="0" eaLnBrk="1" fontAlgn="auto" latinLnBrk="0" hangingPunct="1">
        <a:lnSpc>
          <a:spcPct val="100000"/>
        </a:lnSpc>
        <a:spcBef>
          <a:spcPts val="0"/>
        </a:spcBef>
        <a:spcAft>
          <a:spcPts val="600"/>
        </a:spcAft>
        <a:buClr>
          <a:srgbClr val="00338D"/>
        </a:buClr>
        <a:buSzTx/>
        <a:buFont typeface="Wingdings" pitchFamily="2" charset="2"/>
        <a:buChar char="§"/>
        <a:tabLst/>
        <a:defRPr sz="2400" b="0">
          <a:solidFill>
            <a:schemeClr val="tx1"/>
          </a:solidFill>
          <a:latin typeface="+mn-lt"/>
          <a:ea typeface="+mn-ea"/>
          <a:cs typeface="+mn-cs"/>
        </a:defRPr>
      </a:lvl1pPr>
      <a:lvl2pPr marL="693738" marR="0" indent="-300038" algn="l" defTabSz="914400" rtl="0" eaLnBrk="1" fontAlgn="auto" latinLnBrk="0" hangingPunct="1">
        <a:lnSpc>
          <a:spcPct val="100000"/>
        </a:lnSpc>
        <a:spcBef>
          <a:spcPts val="0"/>
        </a:spcBef>
        <a:spcAft>
          <a:spcPts val="600"/>
        </a:spcAft>
        <a:buClr>
          <a:srgbClr val="00338D"/>
        </a:buClr>
        <a:buSzTx/>
        <a:buFont typeface="Arial" pitchFamily="34" charset="0"/>
        <a:buChar char="–"/>
        <a:tabLst/>
        <a:defRPr sz="2000">
          <a:solidFill>
            <a:schemeClr val="tx1"/>
          </a:solidFill>
          <a:latin typeface="+mn-lt"/>
          <a:cs typeface="+mn-cs"/>
        </a:defRPr>
      </a:lvl2pPr>
      <a:lvl3pPr marL="1143000" marR="0" indent="-228600" algn="l" defTabSz="914400" rtl="0" eaLnBrk="1" fontAlgn="auto" latinLnBrk="0" hangingPunct="1">
        <a:lnSpc>
          <a:spcPct val="100000"/>
        </a:lnSpc>
        <a:spcBef>
          <a:spcPts val="0"/>
        </a:spcBef>
        <a:spcAft>
          <a:spcPts val="600"/>
        </a:spcAft>
        <a:buClr>
          <a:srgbClr val="00338D"/>
        </a:buClr>
        <a:buSzTx/>
        <a:buFont typeface="Arial" pitchFamily="34" charset="0"/>
        <a:buChar char="•"/>
        <a:tabLst/>
        <a:defRPr sz="1800">
          <a:solidFill>
            <a:schemeClr val="tx1"/>
          </a:solidFill>
          <a:latin typeface="+mn-lt"/>
          <a:cs typeface="+mn-cs"/>
        </a:defRPr>
      </a:lvl3pPr>
      <a:lvl4pPr marL="1600200" marR="0" indent="-228600" algn="l" defTabSz="914400" rtl="0" eaLnBrk="1" fontAlgn="auto" latinLnBrk="0" hangingPunct="1">
        <a:lnSpc>
          <a:spcPct val="100000"/>
        </a:lnSpc>
        <a:spcBef>
          <a:spcPts val="0"/>
        </a:spcBef>
        <a:spcAft>
          <a:spcPts val="600"/>
        </a:spcAft>
        <a:buClr>
          <a:srgbClr val="00338D"/>
        </a:buClr>
        <a:buSzTx/>
        <a:buFont typeface="Arial" pitchFamily="34" charset="0"/>
        <a:buChar char="–"/>
        <a:tabLst/>
        <a:defRPr sz="1600">
          <a:solidFill>
            <a:schemeClr val="tx1"/>
          </a:solidFill>
          <a:latin typeface="+mn-lt"/>
          <a:cs typeface="+mn-cs"/>
        </a:defRPr>
      </a:lvl4pPr>
      <a:lvl5pPr marL="2057400" marR="0" indent="-228600" algn="l" defTabSz="914400" rtl="0" eaLnBrk="1" fontAlgn="auto" latinLnBrk="0" hangingPunct="1">
        <a:lnSpc>
          <a:spcPct val="100000"/>
        </a:lnSpc>
        <a:spcBef>
          <a:spcPts val="0"/>
        </a:spcBef>
        <a:spcAft>
          <a:spcPts val="600"/>
        </a:spcAft>
        <a:buClr>
          <a:srgbClr val="00338D"/>
        </a:buClr>
        <a:buSzTx/>
        <a:buFont typeface="Arial" pitchFamily="34" charset="0"/>
        <a:buChar char="»"/>
        <a:tabLst/>
        <a:defRPr sz="1600">
          <a:solidFill>
            <a:schemeClr val="tx1"/>
          </a:solidFill>
          <a:latin typeface="+mn-lt"/>
          <a:cs typeface="+mn-cs"/>
        </a:defRPr>
      </a:lvl5pPr>
      <a:lvl6pPr marL="463550" algn="l" rtl="0" eaLnBrk="1" fontAlgn="base" hangingPunct="1">
        <a:spcBef>
          <a:spcPct val="20000"/>
        </a:spcBef>
        <a:spcAft>
          <a:spcPct val="0"/>
        </a:spcAft>
        <a:defRPr sz="1400">
          <a:solidFill>
            <a:schemeClr val="tx1"/>
          </a:solidFill>
          <a:latin typeface="+mn-lt"/>
          <a:cs typeface="+mn-cs"/>
        </a:defRPr>
      </a:lvl6pPr>
      <a:lvl7pPr marL="920750" algn="l" rtl="0" eaLnBrk="1" fontAlgn="base" hangingPunct="1">
        <a:spcBef>
          <a:spcPct val="20000"/>
        </a:spcBef>
        <a:spcAft>
          <a:spcPct val="0"/>
        </a:spcAft>
        <a:defRPr sz="1400">
          <a:solidFill>
            <a:schemeClr val="tx1"/>
          </a:solidFill>
          <a:latin typeface="+mn-lt"/>
          <a:cs typeface="+mn-cs"/>
        </a:defRPr>
      </a:lvl7pPr>
      <a:lvl8pPr marL="1377950" algn="l" rtl="0" eaLnBrk="1" fontAlgn="base" hangingPunct="1">
        <a:spcBef>
          <a:spcPct val="20000"/>
        </a:spcBef>
        <a:spcAft>
          <a:spcPct val="0"/>
        </a:spcAft>
        <a:defRPr sz="1400">
          <a:solidFill>
            <a:schemeClr val="tx1"/>
          </a:solidFill>
          <a:latin typeface="+mn-lt"/>
          <a:cs typeface="+mn-cs"/>
        </a:defRPr>
      </a:lvl8pPr>
      <a:lvl9pPr marL="1835150" algn="l" rtl="0" eaLnBrk="1" fontAlgn="base" hangingPunct="1">
        <a:spcBef>
          <a:spcPct val="20000"/>
        </a:spcBef>
        <a:spcAft>
          <a:spcPct val="0"/>
        </a:spcAf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94471" y="1124745"/>
            <a:ext cx="9439049" cy="4968552"/>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22" name="Freeform 20"/>
          <p:cNvSpPr>
            <a:spLocks noChangeAspect="1"/>
          </p:cNvSpPr>
          <p:nvPr userDrawn="1"/>
        </p:nvSpPr>
        <p:spPr bwMode="gray">
          <a:xfrm>
            <a:off x="5" y="10"/>
            <a:ext cx="9902560"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Arial"/>
              <a:cs typeface="+mn-cs"/>
            </a:endParaRPr>
          </a:p>
        </p:txBody>
      </p:sp>
      <p:sp>
        <p:nvSpPr>
          <p:cNvPr id="46" name="Title Placeholder 45"/>
          <p:cNvSpPr>
            <a:spLocks noGrp="1"/>
          </p:cNvSpPr>
          <p:nvPr>
            <p:ph type="title"/>
          </p:nvPr>
        </p:nvSpPr>
        <p:spPr bwMode="gray">
          <a:xfrm>
            <a:off x="194471" y="116632"/>
            <a:ext cx="9439049"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GB" dirty="0" smtClean="0"/>
              <a:t>Click to edit Master title style</a:t>
            </a:r>
            <a:endParaRPr lang="en-GB" dirty="0"/>
          </a:p>
        </p:txBody>
      </p:sp>
      <p:sp>
        <p:nvSpPr>
          <p:cNvPr id="8" name="Rectangle 7"/>
          <p:cNvSpPr/>
          <p:nvPr userDrawn="1"/>
        </p:nvSpPr>
        <p:spPr bwMode="gray">
          <a:xfrm>
            <a:off x="9243482" y="6381328"/>
            <a:ext cx="390661" cy="360000"/>
          </a:xfrm>
          <a:prstGeom prst="rect">
            <a:avLst/>
          </a:prstGeom>
          <a:ln>
            <a:miter lim="800000"/>
            <a:headEnd/>
            <a:tailEnd/>
          </a:ln>
        </p:spPr>
        <p:txBody>
          <a:bodyPr vert="horz" wrap="square" lIns="72000" tIns="72000" rIns="0" bIns="0" numCol="1" anchor="ctr" anchorCtr="0" compatLnSpc="1">
            <a:prstTxWarp prst="textNoShape">
              <a:avLst/>
            </a:prstTxWarp>
          </a:bodyPr>
          <a:lstStyle/>
          <a:p>
            <a:pPr algn="r">
              <a:spcBef>
                <a:spcPct val="40000"/>
              </a:spcBef>
            </a:pPr>
            <a:fld id="{358FC8E3-FE67-4452-9F4E-9A47A20D0542}" type="slidenum">
              <a:rPr lang="en-GB" sz="800" smtClean="0">
                <a:solidFill>
                  <a:srgbClr val="00338D"/>
                </a:solidFill>
                <a:latin typeface="Arial"/>
              </a:rPr>
              <a:pPr algn="r">
                <a:spcBef>
                  <a:spcPct val="40000"/>
                </a:spcBef>
              </a:pPr>
              <a:t>‹nº›</a:t>
            </a:fld>
            <a:endParaRPr lang="en-GB" sz="800" dirty="0">
              <a:solidFill>
                <a:srgbClr val="00338D"/>
              </a:solidFill>
              <a:latin typeface="Arial"/>
            </a:endParaRPr>
          </a:p>
        </p:txBody>
      </p:sp>
      <p:sp>
        <p:nvSpPr>
          <p:cNvPr id="9" name="Text Box 8"/>
          <p:cNvSpPr txBox="1">
            <a:spLocks noChangeArrowheads="1"/>
          </p:cNvSpPr>
          <p:nvPr userDrawn="1"/>
        </p:nvSpPr>
        <p:spPr bwMode="auto">
          <a:xfrm>
            <a:off x="350836" y="6342345"/>
            <a:ext cx="5364164" cy="695575"/>
          </a:xfrm>
          <a:prstGeom prst="rect">
            <a:avLst/>
          </a:prstGeom>
          <a:noFill/>
          <a:ln w="9525">
            <a:noFill/>
            <a:miter lim="800000"/>
            <a:headEnd/>
            <a:tailEnd/>
          </a:ln>
          <a:effectLst/>
        </p:spPr>
        <p:txBody>
          <a:bodyPr wrap="square" lIns="0" rIns="0">
            <a:spAutoFit/>
          </a:bodyPr>
          <a:lstStyle/>
          <a:p>
            <a:pPr marL="0" marR="0" indent="0" algn="l" defTabSz="914400" rtl="0" eaLnBrk="1" fontAlgn="base" latinLnBrk="0" hangingPunct="1">
              <a:lnSpc>
                <a:spcPct val="100000"/>
              </a:lnSpc>
              <a:spcBef>
                <a:spcPct val="40000"/>
              </a:spcBef>
              <a:spcAft>
                <a:spcPct val="0"/>
              </a:spcAft>
              <a:buClrTx/>
              <a:buSzTx/>
              <a:buFontTx/>
              <a:buNone/>
              <a:tabLst/>
              <a:defRPr/>
            </a:pPr>
            <a:r>
              <a:rPr lang="en-GB" sz="700" dirty="0" smtClean="0">
                <a:solidFill>
                  <a:schemeClr val="accent4"/>
                </a:solidFill>
              </a:rPr>
              <a:t>© 2012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endParaRPr lang="en-GB" sz="800" dirty="0" smtClean="0">
              <a:solidFill>
                <a:schemeClr val="accent4"/>
              </a:solidFill>
            </a:endParaRPr>
          </a:p>
          <a:p>
            <a:pPr>
              <a:spcBef>
                <a:spcPct val="40000"/>
              </a:spcBef>
              <a:defRPr/>
            </a:pPr>
            <a:endParaRPr lang="en-GB" sz="800" dirty="0" smtClean="0">
              <a:solidFill>
                <a:schemeClr val="accent1"/>
              </a:solidFill>
            </a:endParaRPr>
          </a:p>
        </p:txBody>
      </p:sp>
      <p:sp>
        <p:nvSpPr>
          <p:cNvPr id="10" name="Line 10"/>
          <p:cNvSpPr>
            <a:spLocks noChangeShapeType="1"/>
          </p:cNvSpPr>
          <p:nvPr userDrawn="1"/>
        </p:nvSpPr>
        <p:spPr bwMode="auto">
          <a:xfrm>
            <a:off x="325046" y="6319221"/>
            <a:ext cx="924044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endParaRPr lang="en-GB" dirty="0"/>
          </a:p>
        </p:txBody>
      </p:sp>
      <p:sp>
        <p:nvSpPr>
          <p:cNvPr id="15" name="Footer Placeholder 12"/>
          <p:cNvSpPr>
            <a:spLocks noGrp="1"/>
          </p:cNvSpPr>
          <p:nvPr>
            <p:ph type="ftr" sz="quarter" idx="3"/>
          </p:nvPr>
        </p:nvSpPr>
        <p:spPr>
          <a:xfrm>
            <a:off x="3698454" y="6356361"/>
            <a:ext cx="5448300" cy="365125"/>
          </a:xfrm>
          <a:prstGeom prst="rect">
            <a:avLst/>
          </a:prstGeom>
        </p:spPr>
        <p:txBody>
          <a:bodyPr/>
          <a:lstStyle>
            <a:lvl1pPr algn="r">
              <a:defRPr sz="800">
                <a:solidFill>
                  <a:srgbClr val="00338D"/>
                </a:solidFill>
              </a:defRPr>
            </a:lvl1pPr>
          </a:lstStyle>
          <a:p>
            <a:r>
              <a:rPr lang="fr-FR" dirty="0" smtClean="0"/>
              <a:t>IFRS 10: Consolidated Financial Statements  - Initial Considerations</a:t>
            </a:r>
            <a:endParaRPr lang="fr-FR"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 id="2147483714" r:id="rId43"/>
    <p:sldLayoutId id="2147483715" r:id="rId44"/>
    <p:sldLayoutId id="2147483716" r:id="rId45"/>
    <p:sldLayoutId id="2147483717" r:id="rId46"/>
    <p:sldLayoutId id="2147483718" r:id="rId47"/>
    <p:sldLayoutId id="2147483719" r:id="rId48"/>
    <p:sldLayoutId id="2147483720" r:id="rId49"/>
    <p:sldLayoutId id="2147483721" r:id="rId50"/>
    <p:sldLayoutId id="2147483722" r:id="rId51"/>
    <p:sldLayoutId id="2147483723" r:id="rId52"/>
  </p:sldLayoutIdLst>
  <p:hf hdr="0" dt="0"/>
  <p:txStyles>
    <p:titleStyle>
      <a:lvl1pPr algn="l" defTabSz="914400" rtl="0" eaLnBrk="1" latinLnBrk="0" hangingPunct="1">
        <a:spcBef>
          <a:spcPct val="0"/>
        </a:spcBef>
        <a:buNone/>
        <a:defRPr lang="en-GB" sz="3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2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20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20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20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20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20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20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20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20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Picture 6" descr="Banner_no-trans.png"/>
          <p:cNvPicPr>
            <a:picLocks noChangeAspect="1"/>
          </p:cNvPicPr>
          <p:nvPr/>
        </p:nvPicPr>
        <p:blipFill>
          <a:blip r:embed="rId3" cstate="print"/>
          <a:srcRect/>
          <a:stretch>
            <a:fillRect/>
          </a:stretch>
        </p:blipFill>
        <p:spPr bwMode="auto">
          <a:xfrm>
            <a:off x="0" y="0"/>
            <a:ext cx="9906000" cy="1027113"/>
          </a:xfrm>
          <a:prstGeom prst="rect">
            <a:avLst/>
          </a:prstGeom>
          <a:noFill/>
          <a:ln w="9525">
            <a:noFill/>
            <a:miter lim="800000"/>
            <a:headEnd/>
            <a:tailEnd/>
          </a:ln>
        </p:spPr>
      </p:pic>
      <p:sp>
        <p:nvSpPr>
          <p:cNvPr id="31749" name="Rectangle 2"/>
          <p:cNvSpPr>
            <a:spLocks noGrp="1" noChangeArrowheads="1"/>
          </p:cNvSpPr>
          <p:nvPr>
            <p:ph type="title"/>
          </p:nvPr>
        </p:nvSpPr>
        <p:spPr bwMode="auto">
          <a:xfrm>
            <a:off x="220139" y="115888"/>
            <a:ext cx="9257639"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ZA" smtClean="0"/>
          </a:p>
        </p:txBody>
      </p:sp>
      <p:sp>
        <p:nvSpPr>
          <p:cNvPr id="31750" name="Rectangle 3"/>
          <p:cNvSpPr>
            <a:spLocks noGrp="1" noChangeArrowheads="1"/>
          </p:cNvSpPr>
          <p:nvPr>
            <p:ph type="body" idx="1"/>
          </p:nvPr>
        </p:nvSpPr>
        <p:spPr bwMode="auto">
          <a:xfrm>
            <a:off x="228733" y="1389063"/>
            <a:ext cx="940554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10" name="Text Box 8"/>
          <p:cNvSpPr txBox="1">
            <a:spLocks noChangeArrowheads="1"/>
          </p:cNvSpPr>
          <p:nvPr userDrawn="1"/>
        </p:nvSpPr>
        <p:spPr bwMode="auto">
          <a:xfrm>
            <a:off x="350836" y="6382893"/>
            <a:ext cx="5364164" cy="634020"/>
          </a:xfrm>
          <a:prstGeom prst="rect">
            <a:avLst/>
          </a:prstGeom>
          <a:noFill/>
          <a:ln w="9525">
            <a:noFill/>
            <a:miter lim="800000"/>
            <a:headEnd/>
            <a:tailEnd/>
          </a:ln>
          <a:effectLst/>
        </p:spPr>
        <p:txBody>
          <a:bodyPr wrap="square" lIns="0" rIns="0">
            <a:spAutoFit/>
          </a:bodyPr>
          <a:lstStyle/>
          <a:p>
            <a:pPr marL="0" marR="0" indent="0" algn="l" defTabSz="914400" rtl="0" eaLnBrk="1" fontAlgn="base" latinLnBrk="0" hangingPunct="1">
              <a:lnSpc>
                <a:spcPct val="100000"/>
              </a:lnSpc>
              <a:spcBef>
                <a:spcPct val="40000"/>
              </a:spcBef>
              <a:spcAft>
                <a:spcPct val="0"/>
              </a:spcAft>
              <a:buClrTx/>
              <a:buSzTx/>
              <a:buFontTx/>
              <a:buNone/>
              <a:tabLst/>
              <a:defRPr/>
            </a:pPr>
            <a:r>
              <a:rPr lang="en-GB" sz="800" dirty="0" smtClean="0">
                <a:solidFill>
                  <a:srgbClr val="00338D"/>
                </a:solidFill>
              </a:rPr>
              <a:t>FOR INTERNAL USE ONLY © </a:t>
            </a:r>
            <a:r>
              <a:rPr lang="en-US" sz="800" dirty="0" smtClean="0">
                <a:solidFill>
                  <a:srgbClr val="00338D"/>
                </a:solidFill>
              </a:rPr>
              <a:t>2011 KPMG International Cooperative (“KPMG International”), a Swiss entity. Member firms of the KPMG network of Independent firms are affiliated with KPMG International. KPMG International provides no client services. All rights reserved. </a:t>
            </a:r>
            <a:endParaRPr lang="en-GB" sz="800" dirty="0" smtClean="0">
              <a:solidFill>
                <a:srgbClr val="00338D"/>
              </a:solidFill>
            </a:endParaRPr>
          </a:p>
          <a:p>
            <a:pPr>
              <a:spcBef>
                <a:spcPct val="40000"/>
              </a:spcBef>
              <a:defRPr/>
            </a:pPr>
            <a:endParaRPr lang="en-GB" sz="800" dirty="0" smtClean="0">
              <a:solidFill>
                <a:schemeClr val="accent1"/>
              </a:solidFill>
            </a:endParaRPr>
          </a:p>
        </p:txBody>
      </p:sp>
      <p:sp>
        <p:nvSpPr>
          <p:cNvPr id="15" name="Line 10"/>
          <p:cNvSpPr>
            <a:spLocks noChangeShapeType="1"/>
          </p:cNvSpPr>
          <p:nvPr userDrawn="1"/>
        </p:nvSpPr>
        <p:spPr bwMode="auto">
          <a:xfrm>
            <a:off x="464194" y="6858000"/>
            <a:ext cx="9240440" cy="0"/>
          </a:xfrm>
          <a:prstGeom prst="line">
            <a:avLst/>
          </a:prstGeom>
          <a:noFill/>
          <a:ln w="3175">
            <a:solidFill>
              <a:schemeClr val="accent1"/>
            </a:solidFill>
            <a:round/>
            <a:headEnd/>
            <a:tailEnd/>
          </a:ln>
          <a:effectLst/>
        </p:spPr>
        <p:txBody>
          <a:bodyPr/>
          <a:lstStyle/>
          <a:p>
            <a:endParaRPr lang="en-GB" dirty="0"/>
          </a:p>
        </p:txBody>
      </p:sp>
      <p:sp>
        <p:nvSpPr>
          <p:cNvPr id="16" name="Line 10"/>
          <p:cNvSpPr>
            <a:spLocks noChangeShapeType="1"/>
          </p:cNvSpPr>
          <p:nvPr userDrawn="1"/>
        </p:nvSpPr>
        <p:spPr bwMode="auto">
          <a:xfrm>
            <a:off x="325046" y="6373813"/>
            <a:ext cx="9240440" cy="0"/>
          </a:xfrm>
          <a:prstGeom prst="line">
            <a:avLst/>
          </a:prstGeom>
          <a:noFill/>
          <a:ln w="3175">
            <a:solidFill>
              <a:schemeClr val="accent1"/>
            </a:solidFill>
            <a:round/>
            <a:headEnd/>
            <a:tailEnd/>
          </a:ln>
          <a:effectLst/>
        </p:spPr>
        <p:txBody>
          <a:bodyPr/>
          <a:lstStyle/>
          <a:p>
            <a:endParaRPr lang="en-GB" dirty="0"/>
          </a:p>
        </p:txBody>
      </p:sp>
      <p:sp>
        <p:nvSpPr>
          <p:cNvPr id="19" name="Footer Placeholder 12"/>
          <p:cNvSpPr>
            <a:spLocks noGrp="1"/>
          </p:cNvSpPr>
          <p:nvPr>
            <p:ph type="ftr" sz="quarter" idx="3"/>
          </p:nvPr>
        </p:nvSpPr>
        <p:spPr>
          <a:xfrm>
            <a:off x="3384550" y="6356361"/>
            <a:ext cx="5448300" cy="365125"/>
          </a:xfrm>
          <a:prstGeom prst="rect">
            <a:avLst/>
          </a:prstGeom>
        </p:spPr>
        <p:txBody>
          <a:bodyPr/>
          <a:lstStyle>
            <a:lvl1pPr algn="r">
              <a:defRPr sz="800">
                <a:solidFill>
                  <a:srgbClr val="00338D"/>
                </a:solidFill>
              </a:defRPr>
            </a:lvl1pPr>
          </a:lstStyle>
          <a:p>
            <a:r>
              <a:rPr lang="fr-FR" dirty="0" smtClean="0"/>
              <a:t>IFRS 10: Consolidated Financial Statements  - Initial Considerations</a:t>
            </a:r>
            <a:endParaRPr lang="fr-FR" dirty="0"/>
          </a:p>
        </p:txBody>
      </p:sp>
      <p:sp>
        <p:nvSpPr>
          <p:cNvPr id="20" name="Slide Number Placeholder 19"/>
          <p:cNvSpPr>
            <a:spLocks noGrp="1"/>
          </p:cNvSpPr>
          <p:nvPr>
            <p:ph type="sldNum" sz="quarter" idx="4"/>
          </p:nvPr>
        </p:nvSpPr>
        <p:spPr>
          <a:xfrm>
            <a:off x="7337836"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F4085-CBC6-4FEA-8F2A-4429B916CAE7}" type="slidenum">
              <a:rPr lang="en-GB" smtClean="0"/>
              <a:pPr/>
              <a:t>‹nº›</a:t>
            </a:fld>
            <a:endParaRPr lang="en-GB" dirty="0"/>
          </a:p>
        </p:txBody>
      </p:sp>
    </p:spTree>
  </p:cSld>
  <p:clrMap bg1="lt1" tx1="dk1" bg2="lt2" tx2="dk2" accent1="accent1" accent2="accent2" accent3="accent3" accent4="accent4" accent5="accent5" accent6="accent6" hlink="hlink" folHlink="folHlink"/>
  <p:sldLayoutIdLst>
    <p:sldLayoutId id="2147483726" r:id="rId1"/>
  </p:sldLayoutIdLst>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b="1">
          <a:solidFill>
            <a:schemeClr val="bg1"/>
          </a:solidFill>
          <a:latin typeface="Arial" charset="0"/>
          <a:cs typeface="Arial" charset="0"/>
        </a:defRPr>
      </a:lvl6pPr>
      <a:lvl7pPr marL="914400" algn="l" rtl="0" eaLnBrk="1" fontAlgn="base" hangingPunct="1">
        <a:spcBef>
          <a:spcPct val="0"/>
        </a:spcBef>
        <a:spcAft>
          <a:spcPct val="0"/>
        </a:spcAft>
        <a:defRPr b="1">
          <a:solidFill>
            <a:schemeClr val="bg1"/>
          </a:solidFill>
          <a:latin typeface="Arial" charset="0"/>
          <a:cs typeface="Arial" charset="0"/>
        </a:defRPr>
      </a:lvl7pPr>
      <a:lvl8pPr marL="1371600" algn="l" rtl="0" eaLnBrk="1" fontAlgn="base" hangingPunct="1">
        <a:spcBef>
          <a:spcPct val="0"/>
        </a:spcBef>
        <a:spcAft>
          <a:spcPct val="0"/>
        </a:spcAft>
        <a:defRPr b="1">
          <a:solidFill>
            <a:schemeClr val="bg1"/>
          </a:solidFill>
          <a:latin typeface="Arial" charset="0"/>
          <a:cs typeface="Arial" charset="0"/>
        </a:defRPr>
      </a:lvl8pPr>
      <a:lvl9pPr marL="1828800" algn="l" rtl="0" eaLnBrk="1" fontAlgn="base" hangingPunct="1">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2000" b="1">
          <a:solidFill>
            <a:schemeClr val="accent1"/>
          </a:solidFill>
          <a:latin typeface="+mn-lt"/>
          <a:ea typeface="+mn-ea"/>
          <a:cs typeface="+mn-cs"/>
        </a:defRPr>
      </a:lvl1pPr>
      <a:lvl2pPr marL="1588" indent="455613" algn="l" rtl="0" eaLnBrk="0" fontAlgn="base" hangingPunct="0">
        <a:spcBef>
          <a:spcPct val="0"/>
        </a:spcBef>
        <a:spcAft>
          <a:spcPct val="0"/>
        </a:spcAft>
        <a:defRPr sz="2000">
          <a:solidFill>
            <a:schemeClr val="tx1"/>
          </a:solidFill>
          <a:latin typeface="+mn-lt"/>
          <a:cs typeface="+mn-cs"/>
        </a:defRPr>
      </a:lvl2pPr>
      <a:lvl3pPr marL="3175" indent="142875" algn="l" rtl="0" eaLnBrk="0" fontAlgn="base" hangingPunct="0">
        <a:spcBef>
          <a:spcPct val="0"/>
        </a:spcBef>
        <a:spcAft>
          <a:spcPct val="0"/>
        </a:spcAft>
        <a:buChar char="•"/>
        <a:defRPr sz="2000">
          <a:solidFill>
            <a:schemeClr val="tx1"/>
          </a:solidFill>
          <a:latin typeface="+mn-lt"/>
          <a:cs typeface="+mn-cs"/>
        </a:defRPr>
      </a:lvl3pPr>
      <a:lvl4pPr marL="269875" indent="153988" algn="l" rtl="0" eaLnBrk="0" fontAlgn="base" hangingPunct="0">
        <a:spcBef>
          <a:spcPct val="0"/>
        </a:spcBef>
        <a:spcAft>
          <a:spcPct val="0"/>
        </a:spcAft>
        <a:buFont typeface="Arial" charset="0"/>
        <a:buChar char="-"/>
        <a:defRPr sz="2000">
          <a:solidFill>
            <a:schemeClr val="tx1"/>
          </a:solidFill>
          <a:latin typeface="+mn-lt"/>
          <a:cs typeface="+mn-cs"/>
        </a:defRPr>
      </a:lvl4pPr>
      <a:lvl5pPr marL="549275" indent="138113" algn="l" rtl="0" eaLnBrk="0" fontAlgn="base" hangingPunct="0">
        <a:spcBef>
          <a:spcPct val="0"/>
        </a:spcBef>
        <a:spcAft>
          <a:spcPct val="0"/>
        </a:spcAft>
        <a:buFont typeface="Arial" charset="0"/>
        <a:buChar char="-"/>
        <a:defRPr sz="2000">
          <a:solidFill>
            <a:schemeClr val="tx1"/>
          </a:solidFill>
          <a:latin typeface="+mn-lt"/>
          <a:cs typeface="+mn-cs"/>
        </a:defRPr>
      </a:lvl5pPr>
      <a:lvl6pPr marL="1006475" indent="138113" algn="l" rtl="0" eaLnBrk="1" fontAlgn="base" hangingPunct="1">
        <a:spcBef>
          <a:spcPct val="0"/>
        </a:spcBef>
        <a:spcAft>
          <a:spcPct val="0"/>
        </a:spcAft>
        <a:buFont typeface="Arial" charset="0"/>
        <a:buChar char="-"/>
        <a:defRPr sz="1400">
          <a:solidFill>
            <a:schemeClr val="tx1"/>
          </a:solidFill>
          <a:latin typeface="+mn-lt"/>
          <a:cs typeface="+mn-cs"/>
        </a:defRPr>
      </a:lvl6pPr>
      <a:lvl7pPr marL="1463675" indent="138113" algn="l" rtl="0" eaLnBrk="1" fontAlgn="base" hangingPunct="1">
        <a:spcBef>
          <a:spcPct val="0"/>
        </a:spcBef>
        <a:spcAft>
          <a:spcPct val="0"/>
        </a:spcAft>
        <a:buFont typeface="Arial" charset="0"/>
        <a:buChar char="-"/>
        <a:defRPr sz="1400">
          <a:solidFill>
            <a:schemeClr val="tx1"/>
          </a:solidFill>
          <a:latin typeface="+mn-lt"/>
          <a:cs typeface="+mn-cs"/>
        </a:defRPr>
      </a:lvl7pPr>
      <a:lvl8pPr marL="1920875" indent="138113" algn="l" rtl="0" eaLnBrk="1" fontAlgn="base" hangingPunct="1">
        <a:spcBef>
          <a:spcPct val="0"/>
        </a:spcBef>
        <a:spcAft>
          <a:spcPct val="0"/>
        </a:spcAft>
        <a:buFont typeface="Arial" charset="0"/>
        <a:buChar char="-"/>
        <a:defRPr sz="1400">
          <a:solidFill>
            <a:schemeClr val="tx1"/>
          </a:solidFill>
          <a:latin typeface="+mn-lt"/>
          <a:cs typeface="+mn-cs"/>
        </a:defRPr>
      </a:lvl8pPr>
      <a:lvl9pPr marL="2378075" indent="138113" algn="l" rtl="0" eaLnBrk="1" fontAlgn="base" hangingPunct="1">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Picture 6" descr="Banner_no-trans.png"/>
          <p:cNvPicPr>
            <a:picLocks noChangeAspect="1"/>
          </p:cNvPicPr>
          <p:nvPr/>
        </p:nvPicPr>
        <p:blipFill>
          <a:blip r:embed="rId6" cstate="print"/>
          <a:srcRect/>
          <a:stretch>
            <a:fillRect/>
          </a:stretch>
        </p:blipFill>
        <p:spPr bwMode="auto">
          <a:xfrm>
            <a:off x="0" y="0"/>
            <a:ext cx="9906000" cy="1027113"/>
          </a:xfrm>
          <a:prstGeom prst="rect">
            <a:avLst/>
          </a:prstGeom>
          <a:noFill/>
          <a:ln w="9525">
            <a:noFill/>
            <a:miter lim="800000"/>
            <a:headEnd/>
            <a:tailEnd/>
          </a:ln>
        </p:spPr>
      </p:pic>
      <p:sp>
        <p:nvSpPr>
          <p:cNvPr id="31749" name="Rectangle 2"/>
          <p:cNvSpPr>
            <a:spLocks noGrp="1" noChangeArrowheads="1"/>
          </p:cNvSpPr>
          <p:nvPr>
            <p:ph type="title"/>
          </p:nvPr>
        </p:nvSpPr>
        <p:spPr bwMode="auto">
          <a:xfrm>
            <a:off x="220137" y="115888"/>
            <a:ext cx="9257639"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ZA" smtClean="0"/>
          </a:p>
        </p:txBody>
      </p:sp>
      <p:sp>
        <p:nvSpPr>
          <p:cNvPr id="31750" name="Rectangle 3"/>
          <p:cNvSpPr>
            <a:spLocks noGrp="1" noChangeArrowheads="1"/>
          </p:cNvSpPr>
          <p:nvPr>
            <p:ph type="body" idx="1"/>
          </p:nvPr>
        </p:nvSpPr>
        <p:spPr bwMode="auto">
          <a:xfrm>
            <a:off x="228733" y="1389063"/>
            <a:ext cx="940554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10" name="Text Box 8"/>
          <p:cNvSpPr txBox="1">
            <a:spLocks noChangeArrowheads="1"/>
          </p:cNvSpPr>
          <p:nvPr userDrawn="1"/>
        </p:nvSpPr>
        <p:spPr bwMode="auto">
          <a:xfrm>
            <a:off x="350836" y="6369641"/>
            <a:ext cx="5364164" cy="634020"/>
          </a:xfrm>
          <a:prstGeom prst="rect">
            <a:avLst/>
          </a:prstGeom>
          <a:noFill/>
          <a:ln w="9525">
            <a:noFill/>
            <a:miter lim="800000"/>
            <a:headEnd/>
            <a:tailEnd/>
          </a:ln>
          <a:effectLst/>
        </p:spPr>
        <p:txBody>
          <a:bodyPr wrap="square" lIns="0" rIns="0">
            <a:spAutoFit/>
          </a:bodyPr>
          <a:lstStyle/>
          <a:p>
            <a:pPr marL="0" marR="0" indent="0" algn="l" defTabSz="914400" rtl="0" eaLnBrk="1" fontAlgn="base" latinLnBrk="0" hangingPunct="1">
              <a:lnSpc>
                <a:spcPct val="100000"/>
              </a:lnSpc>
              <a:spcBef>
                <a:spcPct val="40000"/>
              </a:spcBef>
              <a:spcAft>
                <a:spcPct val="0"/>
              </a:spcAft>
              <a:buClrTx/>
              <a:buSzTx/>
              <a:buFontTx/>
              <a:buNone/>
              <a:tabLst/>
              <a:defRPr/>
            </a:pPr>
            <a:r>
              <a:rPr lang="en-GB" sz="800" dirty="0" smtClean="0">
                <a:solidFill>
                  <a:srgbClr val="00338D"/>
                </a:solidFill>
              </a:rPr>
              <a:t>FOR INTERNAL USE ONLY © </a:t>
            </a:r>
            <a:r>
              <a:rPr lang="en-US" sz="800" dirty="0" smtClean="0">
                <a:solidFill>
                  <a:srgbClr val="00338D"/>
                </a:solidFill>
              </a:rPr>
              <a:t>2011 KPMG International Cooperative (“KPMG International”), a Swiss entity. Member firms of the KPMG network of Independent firms are affiliated with KPMG International. KPMG International provides no client services. All rights reserved. </a:t>
            </a:r>
            <a:endParaRPr lang="en-GB" sz="800" dirty="0" smtClean="0">
              <a:solidFill>
                <a:srgbClr val="00338D"/>
              </a:solidFill>
            </a:endParaRPr>
          </a:p>
          <a:p>
            <a:pPr>
              <a:spcBef>
                <a:spcPct val="40000"/>
              </a:spcBef>
              <a:defRPr/>
            </a:pPr>
            <a:endParaRPr lang="en-GB" sz="800" dirty="0" smtClean="0">
              <a:solidFill>
                <a:schemeClr val="accent1"/>
              </a:solidFill>
            </a:endParaRPr>
          </a:p>
        </p:txBody>
      </p:sp>
      <p:sp>
        <p:nvSpPr>
          <p:cNvPr id="14" name="Line 10"/>
          <p:cNvSpPr>
            <a:spLocks noChangeShapeType="1"/>
          </p:cNvSpPr>
          <p:nvPr userDrawn="1"/>
        </p:nvSpPr>
        <p:spPr bwMode="auto">
          <a:xfrm>
            <a:off x="325046" y="6373813"/>
            <a:ext cx="9240440" cy="0"/>
          </a:xfrm>
          <a:prstGeom prst="line">
            <a:avLst/>
          </a:prstGeom>
          <a:noFill/>
          <a:ln w="3175">
            <a:solidFill>
              <a:schemeClr val="accent1"/>
            </a:solidFill>
            <a:round/>
            <a:headEnd/>
            <a:tailEnd/>
          </a:ln>
          <a:effectLst/>
        </p:spPr>
        <p:txBody>
          <a:bodyPr/>
          <a:lstStyle/>
          <a:p>
            <a:endParaRPr lang="en-GB" dirty="0"/>
          </a:p>
        </p:txBody>
      </p:sp>
      <p:sp>
        <p:nvSpPr>
          <p:cNvPr id="15" name="Footer Placeholder 12"/>
          <p:cNvSpPr>
            <a:spLocks noGrp="1"/>
          </p:cNvSpPr>
          <p:nvPr>
            <p:ph type="ftr" sz="quarter" idx="3"/>
          </p:nvPr>
        </p:nvSpPr>
        <p:spPr>
          <a:xfrm>
            <a:off x="3384550" y="6356361"/>
            <a:ext cx="5448300" cy="365125"/>
          </a:xfrm>
          <a:prstGeom prst="rect">
            <a:avLst/>
          </a:prstGeom>
        </p:spPr>
        <p:txBody>
          <a:bodyPr/>
          <a:lstStyle>
            <a:lvl1pPr algn="r">
              <a:defRPr sz="800">
                <a:solidFill>
                  <a:srgbClr val="00338D"/>
                </a:solidFill>
              </a:defRPr>
            </a:lvl1pPr>
          </a:lstStyle>
          <a:p>
            <a:r>
              <a:rPr lang="fr-FR" dirty="0" smtClean="0"/>
              <a:t>IFRS 10: Consolidated Financial Statements  - Initial Considerations</a:t>
            </a:r>
            <a:endParaRPr lang="fr-FR" dirty="0"/>
          </a:p>
        </p:txBody>
      </p:sp>
      <p:sp>
        <p:nvSpPr>
          <p:cNvPr id="16" name="Slide Number Placeholder 15"/>
          <p:cNvSpPr>
            <a:spLocks noGrp="1"/>
          </p:cNvSpPr>
          <p:nvPr>
            <p:ph type="sldNum" sz="quarter" idx="4"/>
          </p:nvPr>
        </p:nvSpPr>
        <p:spPr>
          <a:xfrm>
            <a:off x="7337836"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BEA0A-E481-4987-8020-7FE6F35C30D3}" type="slidenum">
              <a:rPr lang="en-GB" smtClean="0"/>
              <a:pPr/>
              <a:t>‹nº›</a:t>
            </a:fld>
            <a:endParaRPr lang="en-GB"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b="1">
          <a:solidFill>
            <a:schemeClr val="bg1"/>
          </a:solidFill>
          <a:latin typeface="Arial" charset="0"/>
          <a:cs typeface="Arial" charset="0"/>
        </a:defRPr>
      </a:lvl6pPr>
      <a:lvl7pPr marL="914400" algn="l" rtl="0" eaLnBrk="1" fontAlgn="base" hangingPunct="1">
        <a:spcBef>
          <a:spcPct val="0"/>
        </a:spcBef>
        <a:spcAft>
          <a:spcPct val="0"/>
        </a:spcAft>
        <a:defRPr b="1">
          <a:solidFill>
            <a:schemeClr val="bg1"/>
          </a:solidFill>
          <a:latin typeface="Arial" charset="0"/>
          <a:cs typeface="Arial" charset="0"/>
        </a:defRPr>
      </a:lvl7pPr>
      <a:lvl8pPr marL="1371600" algn="l" rtl="0" eaLnBrk="1" fontAlgn="base" hangingPunct="1">
        <a:spcBef>
          <a:spcPct val="0"/>
        </a:spcBef>
        <a:spcAft>
          <a:spcPct val="0"/>
        </a:spcAft>
        <a:defRPr b="1">
          <a:solidFill>
            <a:schemeClr val="bg1"/>
          </a:solidFill>
          <a:latin typeface="Arial" charset="0"/>
          <a:cs typeface="Arial" charset="0"/>
        </a:defRPr>
      </a:lvl8pPr>
      <a:lvl9pPr marL="1828800" algn="l" rtl="0" eaLnBrk="1" fontAlgn="base" hangingPunct="1">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2000" b="1">
          <a:solidFill>
            <a:schemeClr val="accent1"/>
          </a:solidFill>
          <a:latin typeface="+mn-lt"/>
          <a:ea typeface="+mn-ea"/>
          <a:cs typeface="+mn-cs"/>
        </a:defRPr>
      </a:lvl1pPr>
      <a:lvl2pPr marL="1588" indent="455613" algn="l" rtl="0" eaLnBrk="0" fontAlgn="base" hangingPunct="0">
        <a:spcBef>
          <a:spcPct val="0"/>
        </a:spcBef>
        <a:spcAft>
          <a:spcPct val="0"/>
        </a:spcAft>
        <a:defRPr sz="2000">
          <a:solidFill>
            <a:schemeClr val="tx1"/>
          </a:solidFill>
          <a:latin typeface="+mn-lt"/>
          <a:cs typeface="+mn-cs"/>
        </a:defRPr>
      </a:lvl2pPr>
      <a:lvl3pPr marL="3175" indent="142875" algn="l" rtl="0" eaLnBrk="0" fontAlgn="base" hangingPunct="0">
        <a:spcBef>
          <a:spcPct val="0"/>
        </a:spcBef>
        <a:spcAft>
          <a:spcPct val="0"/>
        </a:spcAft>
        <a:buChar char="•"/>
        <a:defRPr sz="2000">
          <a:solidFill>
            <a:schemeClr val="tx1"/>
          </a:solidFill>
          <a:latin typeface="+mn-lt"/>
          <a:cs typeface="+mn-cs"/>
        </a:defRPr>
      </a:lvl3pPr>
      <a:lvl4pPr marL="269875" indent="153988" algn="l" rtl="0" eaLnBrk="0" fontAlgn="base" hangingPunct="0">
        <a:spcBef>
          <a:spcPct val="0"/>
        </a:spcBef>
        <a:spcAft>
          <a:spcPct val="0"/>
        </a:spcAft>
        <a:buFont typeface="Arial" charset="0"/>
        <a:buChar char="-"/>
        <a:defRPr sz="2000">
          <a:solidFill>
            <a:schemeClr val="tx1"/>
          </a:solidFill>
          <a:latin typeface="+mn-lt"/>
          <a:cs typeface="+mn-cs"/>
        </a:defRPr>
      </a:lvl4pPr>
      <a:lvl5pPr marL="549275" indent="138113" algn="l" rtl="0" eaLnBrk="0" fontAlgn="base" hangingPunct="0">
        <a:spcBef>
          <a:spcPct val="0"/>
        </a:spcBef>
        <a:spcAft>
          <a:spcPct val="0"/>
        </a:spcAft>
        <a:buFont typeface="Arial" charset="0"/>
        <a:buChar char="-"/>
        <a:defRPr sz="2000">
          <a:solidFill>
            <a:schemeClr val="tx1"/>
          </a:solidFill>
          <a:latin typeface="+mn-lt"/>
          <a:cs typeface="+mn-cs"/>
        </a:defRPr>
      </a:lvl5pPr>
      <a:lvl6pPr marL="1006475" indent="138113" algn="l" rtl="0" eaLnBrk="1" fontAlgn="base" hangingPunct="1">
        <a:spcBef>
          <a:spcPct val="0"/>
        </a:spcBef>
        <a:spcAft>
          <a:spcPct val="0"/>
        </a:spcAft>
        <a:buFont typeface="Arial" charset="0"/>
        <a:buChar char="-"/>
        <a:defRPr sz="1400">
          <a:solidFill>
            <a:schemeClr val="tx1"/>
          </a:solidFill>
          <a:latin typeface="+mn-lt"/>
          <a:cs typeface="+mn-cs"/>
        </a:defRPr>
      </a:lvl6pPr>
      <a:lvl7pPr marL="1463675" indent="138113" algn="l" rtl="0" eaLnBrk="1" fontAlgn="base" hangingPunct="1">
        <a:spcBef>
          <a:spcPct val="0"/>
        </a:spcBef>
        <a:spcAft>
          <a:spcPct val="0"/>
        </a:spcAft>
        <a:buFont typeface="Arial" charset="0"/>
        <a:buChar char="-"/>
        <a:defRPr sz="1400">
          <a:solidFill>
            <a:schemeClr val="tx1"/>
          </a:solidFill>
          <a:latin typeface="+mn-lt"/>
          <a:cs typeface="+mn-cs"/>
        </a:defRPr>
      </a:lvl7pPr>
      <a:lvl8pPr marL="1920875" indent="138113" algn="l" rtl="0" eaLnBrk="1" fontAlgn="base" hangingPunct="1">
        <a:spcBef>
          <a:spcPct val="0"/>
        </a:spcBef>
        <a:spcAft>
          <a:spcPct val="0"/>
        </a:spcAft>
        <a:buFont typeface="Arial" charset="0"/>
        <a:buChar char="-"/>
        <a:defRPr sz="1400">
          <a:solidFill>
            <a:schemeClr val="tx1"/>
          </a:solidFill>
          <a:latin typeface="+mn-lt"/>
          <a:cs typeface="+mn-cs"/>
        </a:defRPr>
      </a:lvl8pPr>
      <a:lvl9pPr marL="2378075" indent="138113" algn="l" rtl="0" eaLnBrk="1" fontAlgn="base" hangingPunct="1">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94471" y="1124745"/>
            <a:ext cx="9439049" cy="4968552"/>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22" name="Freeform 20"/>
          <p:cNvSpPr>
            <a:spLocks noChangeAspect="1"/>
          </p:cNvSpPr>
          <p:nvPr userDrawn="1"/>
        </p:nvSpPr>
        <p:spPr bwMode="gray">
          <a:xfrm>
            <a:off x="3" y="5"/>
            <a:ext cx="9902560"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Arial"/>
              <a:cs typeface="+mn-cs"/>
            </a:endParaRPr>
          </a:p>
        </p:txBody>
      </p:sp>
      <p:sp>
        <p:nvSpPr>
          <p:cNvPr id="46" name="Title Placeholder 45"/>
          <p:cNvSpPr>
            <a:spLocks noGrp="1"/>
          </p:cNvSpPr>
          <p:nvPr>
            <p:ph type="title"/>
          </p:nvPr>
        </p:nvSpPr>
        <p:spPr bwMode="gray">
          <a:xfrm>
            <a:off x="194471" y="116632"/>
            <a:ext cx="9439049"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GB" dirty="0" smtClean="0"/>
              <a:t>Click to edit Master title style</a:t>
            </a:r>
            <a:endParaRPr lang="en-GB" dirty="0"/>
          </a:p>
        </p:txBody>
      </p:sp>
      <p:sp>
        <p:nvSpPr>
          <p:cNvPr id="8" name="Rectangle 7"/>
          <p:cNvSpPr/>
          <p:nvPr userDrawn="1"/>
        </p:nvSpPr>
        <p:spPr bwMode="gray">
          <a:xfrm>
            <a:off x="9243479" y="6381328"/>
            <a:ext cx="390661" cy="360000"/>
          </a:xfrm>
          <a:prstGeom prst="rect">
            <a:avLst/>
          </a:prstGeom>
          <a:ln>
            <a:miter lim="800000"/>
            <a:headEnd/>
            <a:tailEnd/>
          </a:ln>
        </p:spPr>
        <p:txBody>
          <a:bodyPr vert="horz" wrap="square" lIns="72000" tIns="72000" rIns="0" bIns="0" numCol="1" anchor="ctr" anchorCtr="0" compatLnSpc="1">
            <a:prstTxWarp prst="textNoShape">
              <a:avLst/>
            </a:prstTxWarp>
          </a:bodyPr>
          <a:lstStyle/>
          <a:p>
            <a:pPr algn="r">
              <a:spcBef>
                <a:spcPct val="40000"/>
              </a:spcBef>
            </a:pPr>
            <a:fld id="{358FC8E3-FE67-4452-9F4E-9A47A20D0542}" type="slidenum">
              <a:rPr lang="en-GB" sz="800" smtClean="0">
                <a:solidFill>
                  <a:srgbClr val="00338D"/>
                </a:solidFill>
                <a:latin typeface="Arial"/>
              </a:rPr>
              <a:pPr algn="r">
                <a:spcBef>
                  <a:spcPct val="40000"/>
                </a:spcBef>
              </a:pPr>
              <a:t>‹nº›</a:t>
            </a:fld>
            <a:endParaRPr lang="en-GB" sz="800" dirty="0">
              <a:solidFill>
                <a:srgbClr val="00338D"/>
              </a:solidFill>
              <a:latin typeface="Arial"/>
            </a:endParaRPr>
          </a:p>
        </p:txBody>
      </p:sp>
      <p:sp>
        <p:nvSpPr>
          <p:cNvPr id="9" name="Text Box 8"/>
          <p:cNvSpPr txBox="1">
            <a:spLocks noChangeArrowheads="1"/>
          </p:cNvSpPr>
          <p:nvPr userDrawn="1"/>
        </p:nvSpPr>
        <p:spPr bwMode="auto">
          <a:xfrm>
            <a:off x="350836" y="6287753"/>
            <a:ext cx="5364164" cy="757130"/>
          </a:xfrm>
          <a:prstGeom prst="rect">
            <a:avLst/>
          </a:prstGeom>
          <a:noFill/>
          <a:ln w="9525">
            <a:noFill/>
            <a:miter lim="800000"/>
            <a:headEnd/>
            <a:tailEnd/>
          </a:ln>
          <a:effectLst/>
        </p:spPr>
        <p:txBody>
          <a:bodyPr wrap="square" lIns="0" rIns="0">
            <a:spAutoFit/>
          </a:bodyPr>
          <a:lstStyle/>
          <a:p>
            <a:pPr marL="0" marR="0" indent="0" algn="l" defTabSz="914400" rtl="0" eaLnBrk="1" fontAlgn="base" latinLnBrk="0" hangingPunct="1">
              <a:lnSpc>
                <a:spcPct val="100000"/>
              </a:lnSpc>
              <a:spcBef>
                <a:spcPct val="40000"/>
              </a:spcBef>
              <a:spcAft>
                <a:spcPct val="0"/>
              </a:spcAft>
              <a:buClrTx/>
              <a:buSzTx/>
              <a:buFontTx/>
              <a:buNone/>
              <a:tabLst/>
              <a:defRPr/>
            </a:pPr>
            <a:r>
              <a:rPr lang="en-GB" sz="800" dirty="0" smtClean="0">
                <a:solidFill>
                  <a:schemeClr val="accent4"/>
                </a:solidFill>
              </a:rPr>
              <a:t>© 2012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endParaRPr lang="en-GB" sz="900" dirty="0" smtClean="0">
              <a:solidFill>
                <a:schemeClr val="accent4"/>
              </a:solidFill>
            </a:endParaRPr>
          </a:p>
          <a:p>
            <a:pPr>
              <a:spcBef>
                <a:spcPct val="40000"/>
              </a:spcBef>
              <a:defRPr/>
            </a:pPr>
            <a:endParaRPr lang="en-GB" sz="800" dirty="0" smtClean="0">
              <a:solidFill>
                <a:schemeClr val="accent1"/>
              </a:solidFill>
            </a:endParaRPr>
          </a:p>
        </p:txBody>
      </p:sp>
      <p:sp>
        <p:nvSpPr>
          <p:cNvPr id="10" name="Line 10"/>
          <p:cNvSpPr>
            <a:spLocks noChangeShapeType="1"/>
          </p:cNvSpPr>
          <p:nvPr userDrawn="1"/>
        </p:nvSpPr>
        <p:spPr bwMode="auto">
          <a:xfrm>
            <a:off x="325046" y="6291925"/>
            <a:ext cx="924044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endParaRPr lang="en-GB" dirty="0"/>
          </a:p>
        </p:txBody>
      </p:sp>
      <p:sp>
        <p:nvSpPr>
          <p:cNvPr id="11" name="Footer Placeholder 12"/>
          <p:cNvSpPr>
            <a:spLocks noGrp="1"/>
          </p:cNvSpPr>
          <p:nvPr>
            <p:ph type="ftr" sz="quarter" idx="3"/>
          </p:nvPr>
        </p:nvSpPr>
        <p:spPr>
          <a:xfrm>
            <a:off x="3384550" y="6356361"/>
            <a:ext cx="5448300" cy="365125"/>
          </a:xfrm>
          <a:prstGeom prst="rect">
            <a:avLst/>
          </a:prstGeom>
        </p:spPr>
        <p:txBody>
          <a:bodyPr/>
          <a:lstStyle>
            <a:lvl1pPr algn="r">
              <a:defRPr sz="800">
                <a:solidFill>
                  <a:srgbClr val="00338D"/>
                </a:solidFill>
              </a:defRPr>
            </a:lvl1pPr>
          </a:lstStyle>
          <a:p>
            <a:r>
              <a:rPr lang="fr-FR" dirty="0" smtClean="0"/>
              <a:t>IFRS 10: Consolidated Financial Statements  - Initial Considerations</a:t>
            </a:r>
            <a:endParaRPr lang="fr-FR" dirty="0"/>
          </a:p>
        </p:txBody>
      </p:sp>
    </p:spTree>
  </p:cSld>
  <p:clrMap bg1="lt1" tx1="dk1" bg2="lt2" tx2="dk2" accent1="accent1" accent2="accent2" accent3="accent3" accent4="accent4" accent5="accent5" accent6="accent6" hlink="hlink" folHlink="folHlink"/>
  <p:hf hdr="0" dt="0"/>
  <p:txStyles>
    <p:titleStyle>
      <a:lvl1pPr algn="l" defTabSz="914400" rtl="0" eaLnBrk="1" latinLnBrk="0" hangingPunct="1">
        <a:spcBef>
          <a:spcPct val="0"/>
        </a:spcBef>
        <a:buNone/>
        <a:defRPr lang="en-GB" sz="28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2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20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20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20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20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20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20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20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20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94471" y="1124745"/>
            <a:ext cx="9439049" cy="4968552"/>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22" name="Freeform 20"/>
          <p:cNvSpPr>
            <a:spLocks noChangeAspect="1"/>
          </p:cNvSpPr>
          <p:nvPr userDrawn="1"/>
        </p:nvSpPr>
        <p:spPr bwMode="gray">
          <a:xfrm>
            <a:off x="5" y="8"/>
            <a:ext cx="9902560"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latin typeface="Arial"/>
            </a:endParaRPr>
          </a:p>
        </p:txBody>
      </p:sp>
      <p:sp>
        <p:nvSpPr>
          <p:cNvPr id="46" name="Title Placeholder 45"/>
          <p:cNvSpPr>
            <a:spLocks noGrp="1"/>
          </p:cNvSpPr>
          <p:nvPr>
            <p:ph type="title"/>
          </p:nvPr>
        </p:nvSpPr>
        <p:spPr bwMode="gray">
          <a:xfrm>
            <a:off x="194471" y="116632"/>
            <a:ext cx="9439049"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GB" dirty="0" smtClean="0"/>
              <a:t>Click to edit Master title style</a:t>
            </a:r>
            <a:endParaRPr lang="en-GB" dirty="0"/>
          </a:p>
        </p:txBody>
      </p:sp>
      <p:sp>
        <p:nvSpPr>
          <p:cNvPr id="8" name="Rectangle 7"/>
          <p:cNvSpPr/>
          <p:nvPr userDrawn="1"/>
        </p:nvSpPr>
        <p:spPr bwMode="gray">
          <a:xfrm>
            <a:off x="9243481" y="6381328"/>
            <a:ext cx="390661" cy="360000"/>
          </a:xfrm>
          <a:prstGeom prst="rect">
            <a:avLst/>
          </a:prstGeom>
          <a:ln>
            <a:miter lim="800000"/>
            <a:headEnd/>
            <a:tailEnd/>
          </a:ln>
        </p:spPr>
        <p:txBody>
          <a:bodyPr vert="horz" wrap="square" lIns="72000" tIns="72000" rIns="0" bIns="0" numCol="1" anchor="ctr" anchorCtr="0" compatLnSpc="1">
            <a:prstTxWarp prst="textNoShape">
              <a:avLst/>
            </a:prstTxWarp>
          </a:bodyPr>
          <a:lstStyle/>
          <a:p>
            <a:pPr algn="r">
              <a:spcBef>
                <a:spcPct val="40000"/>
              </a:spcBef>
            </a:pPr>
            <a:fld id="{358FC8E3-FE67-4452-9F4E-9A47A20D0542}" type="slidenum">
              <a:rPr lang="en-GB" sz="800">
                <a:solidFill>
                  <a:srgbClr val="00338D"/>
                </a:solidFill>
                <a:latin typeface="Arial"/>
              </a:rPr>
              <a:pPr algn="r">
                <a:spcBef>
                  <a:spcPct val="40000"/>
                </a:spcBef>
              </a:pPr>
              <a:t>‹nº›</a:t>
            </a:fld>
            <a:endParaRPr lang="en-GB" sz="800" dirty="0">
              <a:solidFill>
                <a:srgbClr val="00338D"/>
              </a:solidFill>
              <a:latin typeface="Arial"/>
            </a:endParaRPr>
          </a:p>
        </p:txBody>
      </p:sp>
      <p:sp>
        <p:nvSpPr>
          <p:cNvPr id="9" name="Text Box 8"/>
          <p:cNvSpPr txBox="1">
            <a:spLocks noChangeArrowheads="1"/>
          </p:cNvSpPr>
          <p:nvPr userDrawn="1"/>
        </p:nvSpPr>
        <p:spPr bwMode="auto">
          <a:xfrm>
            <a:off x="350836" y="6287753"/>
            <a:ext cx="5364164" cy="929485"/>
          </a:xfrm>
          <a:prstGeom prst="rect">
            <a:avLst/>
          </a:prstGeom>
          <a:noFill/>
          <a:ln w="9525">
            <a:noFill/>
            <a:miter lim="800000"/>
            <a:headEnd/>
            <a:tailEnd/>
          </a:ln>
          <a:effectLst/>
        </p:spPr>
        <p:txBody>
          <a:bodyPr wrap="square" lIns="0" rIns="0">
            <a:spAutoFit/>
          </a:bodyPr>
          <a:lstStyle/>
          <a:p>
            <a:pPr marL="0" marR="0" indent="0" algn="l" defTabSz="914400" rtl="0" eaLnBrk="1" fontAlgn="base" latinLnBrk="0" hangingPunct="1">
              <a:lnSpc>
                <a:spcPct val="100000"/>
              </a:lnSpc>
              <a:spcBef>
                <a:spcPct val="40000"/>
              </a:spcBef>
              <a:spcAft>
                <a:spcPct val="0"/>
              </a:spcAft>
              <a:buClrTx/>
              <a:buSzTx/>
              <a:buFontTx/>
              <a:buNone/>
              <a:tabLst/>
              <a:defRPr/>
            </a:pPr>
            <a:r>
              <a:rPr lang="en-GB" sz="800" dirty="0" smtClean="0">
                <a:solidFill>
                  <a:schemeClr val="accent4"/>
                </a:solidFill>
              </a:rPr>
              <a:t>© 2012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endParaRPr lang="en-GB" sz="900" dirty="0" smtClean="0">
              <a:solidFill>
                <a:schemeClr val="accent4"/>
              </a:solidFill>
            </a:endParaRPr>
          </a:p>
          <a:p>
            <a:pPr marL="0" marR="0" indent="0" algn="l" defTabSz="914400" rtl="0" eaLnBrk="1" fontAlgn="base" latinLnBrk="0" hangingPunct="1">
              <a:lnSpc>
                <a:spcPct val="100000"/>
              </a:lnSpc>
              <a:spcBef>
                <a:spcPct val="40000"/>
              </a:spcBef>
              <a:spcAft>
                <a:spcPct val="0"/>
              </a:spcAft>
              <a:buClrTx/>
              <a:buSzTx/>
              <a:buFontTx/>
              <a:buNone/>
              <a:tabLst/>
              <a:defRPr/>
            </a:pPr>
            <a:r>
              <a:rPr lang="en-GB" sz="800" dirty="0" smtClean="0">
                <a:solidFill>
                  <a:srgbClr val="00338D"/>
                </a:solidFill>
              </a:rPr>
              <a:t>.</a:t>
            </a:r>
          </a:p>
          <a:p>
            <a:pPr>
              <a:spcBef>
                <a:spcPct val="40000"/>
              </a:spcBef>
              <a:defRPr/>
            </a:pPr>
            <a:endParaRPr lang="en-GB" sz="800" dirty="0" smtClean="0">
              <a:solidFill>
                <a:schemeClr val="accent1"/>
              </a:solidFill>
            </a:endParaRPr>
          </a:p>
        </p:txBody>
      </p:sp>
      <p:sp>
        <p:nvSpPr>
          <p:cNvPr id="10" name="Line 10"/>
          <p:cNvSpPr>
            <a:spLocks noChangeShapeType="1"/>
          </p:cNvSpPr>
          <p:nvPr userDrawn="1"/>
        </p:nvSpPr>
        <p:spPr bwMode="auto">
          <a:xfrm>
            <a:off x="325046" y="6291925"/>
            <a:ext cx="9240440"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a:lstStyle/>
          <a:p>
            <a:endParaRPr lang="en-GB" dirty="0"/>
          </a:p>
        </p:txBody>
      </p:sp>
      <p:sp>
        <p:nvSpPr>
          <p:cNvPr id="11" name="Footer Placeholder 12"/>
          <p:cNvSpPr>
            <a:spLocks noGrp="1"/>
          </p:cNvSpPr>
          <p:nvPr>
            <p:ph type="ftr" sz="quarter" idx="3"/>
          </p:nvPr>
        </p:nvSpPr>
        <p:spPr>
          <a:xfrm>
            <a:off x="3384550" y="6356361"/>
            <a:ext cx="5448300" cy="365125"/>
          </a:xfrm>
          <a:prstGeom prst="rect">
            <a:avLst/>
          </a:prstGeom>
        </p:spPr>
        <p:txBody>
          <a:bodyPr/>
          <a:lstStyle>
            <a:lvl1pPr algn="r">
              <a:defRPr sz="800">
                <a:solidFill>
                  <a:srgbClr val="00338D"/>
                </a:solidFill>
              </a:defRPr>
            </a:lvl1pPr>
          </a:lstStyle>
          <a:p>
            <a:r>
              <a:rPr lang="fr-FR" dirty="0" smtClean="0"/>
              <a:t>IFRS 10: Consolidated Financial Statements  - Initial Considerations</a:t>
            </a:r>
            <a:endParaRPr lang="fr-FR" dirty="0"/>
          </a:p>
        </p:txBody>
      </p:sp>
    </p:spTree>
  </p:cSld>
  <p:clrMap bg1="lt1" tx1="dk1" bg2="lt2" tx2="dk2" accent1="accent1" accent2="accent2" accent3="accent3" accent4="accent4" accent5="accent5" accent6="accent6" hlink="hlink" folHlink="folHlink"/>
  <p:hf hdr="0" dt="0"/>
  <p:txStyles>
    <p:titleStyle>
      <a:lvl1pPr algn="l" defTabSz="914400" rtl="0" eaLnBrk="1" latinLnBrk="0" hangingPunct="1">
        <a:spcBef>
          <a:spcPct val="0"/>
        </a:spcBef>
        <a:buNone/>
        <a:defRPr lang="en-GB" sz="3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2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20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20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20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20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20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20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20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20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6"/>
          <p:cNvSpPr>
            <a:spLocks noGrp="1" noChangeArrowheads="1"/>
          </p:cNvSpPr>
          <p:nvPr>
            <p:ph type="ctrTitle"/>
          </p:nvPr>
        </p:nvSpPr>
        <p:spPr>
          <a:xfrm>
            <a:off x="323851" y="1412875"/>
            <a:ext cx="3908936" cy="2159000"/>
          </a:xfrm>
        </p:spPr>
        <p:txBody>
          <a:bodyPr/>
          <a:lstStyle/>
          <a:p>
            <a:pPr algn="l" rtl="0" eaLnBrk="1" hangingPunct="1"/>
            <a:r>
              <a:rPr lang="pt-BR" sz="2600" b="1" i="0" u="none" noProof="0" dirty="0"/>
              <a:t>IFRS </a:t>
            </a:r>
            <a:r>
              <a:rPr lang="pt-BR" sz="2600" b="1" i="0" u="none" noProof="0" dirty="0" smtClean="0"/>
              <a:t>10 / CPC 36 (R3) -  </a:t>
            </a:r>
            <a:r>
              <a:rPr lang="pt-BR" sz="2000" b="1" i="0" u="none" noProof="0" dirty="0"/>
              <a:t>Demonstrações </a:t>
            </a:r>
            <a:r>
              <a:rPr lang="pt-BR" sz="2000" b="1" i="0" u="none" noProof="0" dirty="0" smtClean="0"/>
              <a:t>Financeiras</a:t>
            </a:r>
            <a:br>
              <a:rPr lang="pt-BR" sz="2000" b="1" i="0" u="none" noProof="0" dirty="0" smtClean="0"/>
            </a:br>
            <a:r>
              <a:rPr lang="pt-BR" sz="2000" b="1" i="0" u="none" noProof="0" dirty="0" smtClean="0"/>
              <a:t>Consolidadas</a:t>
            </a:r>
            <a:r>
              <a:rPr lang="pt-BR" sz="2600" b="1" i="0" u="none" noProof="0" dirty="0" smtClean="0"/>
              <a:t/>
            </a:r>
            <a:br>
              <a:rPr lang="pt-BR" sz="2600" b="1" i="0" u="none" noProof="0" dirty="0" smtClean="0"/>
            </a:br>
            <a:r>
              <a:rPr lang="pt-BR" sz="2600" dirty="0" smtClean="0"/>
              <a:t/>
            </a:r>
            <a:br>
              <a:rPr lang="pt-BR" sz="2600" dirty="0" smtClean="0"/>
            </a:br>
            <a:r>
              <a:rPr lang="pt-BR" sz="2600" dirty="0" smtClean="0"/>
              <a:t/>
            </a:r>
            <a:br>
              <a:rPr lang="pt-BR" sz="2600" dirty="0" smtClean="0"/>
            </a:br>
            <a:r>
              <a:rPr lang="pt-BR" sz="1600" b="0" dirty="0" smtClean="0"/>
              <a:t>IBEF - Seminário IFRS no Encerramento das Demonstrações Financeiras</a:t>
            </a:r>
            <a:endParaRPr lang="pt-BR" sz="1600" noProof="0" dirty="0" smtClean="0"/>
          </a:p>
        </p:txBody>
      </p:sp>
      <p:sp>
        <p:nvSpPr>
          <p:cNvPr id="7" name="Rectangle 17"/>
          <p:cNvSpPr>
            <a:spLocks noGrp="1" noChangeArrowheads="1"/>
          </p:cNvSpPr>
          <p:nvPr>
            <p:ph type="subTitle" idx="1"/>
          </p:nvPr>
        </p:nvSpPr>
        <p:spPr>
          <a:xfrm>
            <a:off x="323850" y="3657600"/>
            <a:ext cx="3419475" cy="1079500"/>
          </a:xfrm>
        </p:spPr>
        <p:txBody>
          <a:bodyPr/>
          <a:lstStyle/>
          <a:p>
            <a:pPr marL="0" lvl="0" indent="0" algn="l" rtl="0">
              <a:buNone/>
            </a:pPr>
            <a:endParaRPr lang="pt-BR" sz="1800" noProof="0" dirty="0" smtClean="0">
              <a:solidFill>
                <a:srgbClr val="FFFFFF"/>
              </a:solidFill>
            </a:endParaRPr>
          </a:p>
          <a:p>
            <a:endParaRPr lang="en-GB" sz="1800" dirty="0" smtClean="0"/>
          </a:p>
          <a:p>
            <a:pPr>
              <a:buNone/>
            </a:pPr>
            <a:r>
              <a:rPr lang="en-GB" sz="1600" dirty="0" smtClean="0"/>
              <a:t>21 de </a:t>
            </a:r>
            <a:r>
              <a:rPr lang="pt-BR" sz="1600" dirty="0" smtClean="0"/>
              <a:t>fevereiro</a:t>
            </a:r>
            <a:r>
              <a:rPr lang="en-GB" sz="1600" dirty="0" smtClean="0"/>
              <a:t> de 2013</a:t>
            </a:r>
            <a:endParaRPr lang="en-US" sz="1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rtl="0"/>
            <a:r>
              <a:rPr lang="pt-BR" sz="2000" b="1" i="0" u="none" noProof="0" dirty="0"/>
              <a:t>Somente os </a:t>
            </a:r>
            <a:r>
              <a:rPr lang="pt-BR" sz="2000" b="1" i="0" u="sng" noProof="0" dirty="0"/>
              <a:t>direitos substantivos</a:t>
            </a:r>
            <a:r>
              <a:rPr lang="pt-BR" sz="2000" b="1" i="0" u="none" noProof="0" dirty="0"/>
              <a:t> são </a:t>
            </a:r>
            <a:r>
              <a:rPr lang="pt-BR" sz="2000" b="1" i="0" u="none" noProof="0" dirty="0" smtClean="0"/>
              <a:t>considerados na avaliação de poder</a:t>
            </a:r>
            <a:endParaRPr lang="pt-BR" sz="2000" b="1" i="0" u="none" noProof="0" dirty="0"/>
          </a:p>
        </p:txBody>
      </p:sp>
      <p:sp>
        <p:nvSpPr>
          <p:cNvPr id="48" name="AutoShape 6"/>
          <p:cNvSpPr>
            <a:spLocks noChangeArrowheads="1"/>
          </p:cNvSpPr>
          <p:nvPr/>
        </p:nvSpPr>
        <p:spPr bwMode="blackWhite">
          <a:xfrm>
            <a:off x="342900" y="1295400"/>
            <a:ext cx="9220200" cy="533400"/>
          </a:xfrm>
          <a:prstGeom prst="flowChartAlternateProcess">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1" i="0" u="none" dirty="0">
                <a:solidFill>
                  <a:schemeClr val="tx1"/>
                </a:solidFill>
              </a:rPr>
              <a:t>Direitos substantivos</a:t>
            </a:r>
            <a:endParaRPr lang="pt-BR" b="1" dirty="0">
              <a:solidFill>
                <a:schemeClr val="tx1"/>
              </a:solidFill>
              <a:latin typeface="+mn-lt"/>
              <a:cs typeface="+mn-cs"/>
            </a:endParaRPr>
          </a:p>
        </p:txBody>
      </p:sp>
      <p:sp>
        <p:nvSpPr>
          <p:cNvPr id="46" name="AutoShape 6"/>
          <p:cNvSpPr>
            <a:spLocks noChangeArrowheads="1"/>
          </p:cNvSpPr>
          <p:nvPr/>
        </p:nvSpPr>
        <p:spPr bwMode="blackWhite">
          <a:xfrm>
            <a:off x="304801" y="1905000"/>
            <a:ext cx="4495800" cy="1143000"/>
          </a:xfrm>
          <a:prstGeom prst="flowChartAlternateProcess">
            <a:avLst/>
          </a:prstGeom>
          <a:solidFill>
            <a:schemeClr val="accent6">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l" rtl="0">
              <a:buSzPct val="105000"/>
            </a:pPr>
            <a:r>
              <a:rPr lang="pt-BR" b="0" i="0" u="none" dirty="0">
                <a:solidFill>
                  <a:schemeClr val="tx1"/>
                </a:solidFill>
                <a:latin typeface="+mn-lt"/>
                <a:cs typeface="+mn-cs"/>
              </a:rPr>
              <a:t>Os direitos são exercíveis </a:t>
            </a:r>
            <a:r>
              <a:rPr lang="pt-BR" b="1" i="0" u="none" dirty="0">
                <a:solidFill>
                  <a:schemeClr val="tx1"/>
                </a:solidFill>
                <a:latin typeface="+mn-lt"/>
                <a:cs typeface="+mn-cs"/>
              </a:rPr>
              <a:t>quando </a:t>
            </a:r>
            <a:r>
              <a:rPr lang="pt-BR" b="1" i="0" u="none" dirty="0" smtClean="0">
                <a:solidFill>
                  <a:schemeClr val="tx1"/>
                </a:solidFill>
                <a:latin typeface="+mn-lt"/>
                <a:cs typeface="+mn-cs"/>
              </a:rPr>
              <a:t>as decisões </a:t>
            </a:r>
            <a:r>
              <a:rPr lang="pt-BR" b="1" i="0" u="none" dirty="0">
                <a:solidFill>
                  <a:schemeClr val="tx1"/>
                </a:solidFill>
                <a:latin typeface="+mn-lt"/>
                <a:cs typeface="+mn-cs"/>
              </a:rPr>
              <a:t>sobre </a:t>
            </a:r>
            <a:r>
              <a:rPr lang="pt-BR" b="1" i="0" u="none" dirty="0" smtClean="0">
                <a:solidFill>
                  <a:schemeClr val="tx1"/>
                </a:solidFill>
                <a:latin typeface="+mn-lt"/>
                <a:cs typeface="+mn-cs"/>
              </a:rPr>
              <a:t>as </a:t>
            </a:r>
            <a:r>
              <a:rPr lang="pt-BR" b="1" i="0" u="none" dirty="0">
                <a:solidFill>
                  <a:schemeClr val="tx1"/>
                </a:solidFill>
                <a:latin typeface="+mn-lt"/>
                <a:cs typeface="+mn-cs"/>
              </a:rPr>
              <a:t>atividades relevantes</a:t>
            </a:r>
            <a:r>
              <a:rPr lang="pt-BR" b="0" i="0" u="none" dirty="0">
                <a:solidFill>
                  <a:schemeClr val="tx1"/>
                </a:solidFill>
                <a:latin typeface="+mn-lt"/>
                <a:cs typeface="+mn-cs"/>
              </a:rPr>
              <a:t> de uma investida </a:t>
            </a:r>
            <a:r>
              <a:rPr lang="pt-BR" b="1" i="0" u="none" dirty="0">
                <a:solidFill>
                  <a:schemeClr val="tx1"/>
                </a:solidFill>
                <a:latin typeface="+mn-lt"/>
                <a:cs typeface="+mn-cs"/>
              </a:rPr>
              <a:t>precisam ser tomadas</a:t>
            </a:r>
            <a:r>
              <a:rPr lang="pt-BR" b="0" i="0" u="none" dirty="0">
                <a:solidFill>
                  <a:schemeClr val="tx1"/>
                </a:solidFill>
              </a:rPr>
              <a:t>…</a:t>
            </a:r>
            <a:endParaRPr lang="pt-BR" dirty="0">
              <a:solidFill>
                <a:schemeClr val="tx1"/>
              </a:solidFill>
              <a:latin typeface="+mn-lt"/>
              <a:cs typeface="+mn-cs"/>
            </a:endParaRPr>
          </a:p>
        </p:txBody>
      </p:sp>
      <p:grpSp>
        <p:nvGrpSpPr>
          <p:cNvPr id="12" name="Group 11"/>
          <p:cNvGrpSpPr/>
          <p:nvPr/>
        </p:nvGrpSpPr>
        <p:grpSpPr>
          <a:xfrm>
            <a:off x="647700" y="3200400"/>
            <a:ext cx="8610601" cy="3048000"/>
            <a:chOff x="647700" y="3200400"/>
            <a:chExt cx="8610601" cy="3048000"/>
          </a:xfrm>
        </p:grpSpPr>
        <p:sp>
          <p:nvSpPr>
            <p:cNvPr id="45" name="Text Box 26"/>
            <p:cNvSpPr txBox="1">
              <a:spLocks noChangeArrowheads="1"/>
            </p:cNvSpPr>
            <p:nvPr/>
          </p:nvSpPr>
          <p:spPr bwMode="auto">
            <a:xfrm>
              <a:off x="3276600" y="3200400"/>
              <a:ext cx="3352800" cy="369332"/>
            </a:xfrm>
            <a:prstGeom prst="rect">
              <a:avLst/>
            </a:prstGeom>
            <a:noFill/>
            <a:ln w="9525">
              <a:noFill/>
              <a:miter lim="800000"/>
              <a:headEnd/>
              <a:tailEnd/>
            </a:ln>
          </p:spPr>
          <p:txBody>
            <a:bodyPr wrap="square">
              <a:spAutoFit/>
            </a:bodyPr>
            <a:lstStyle/>
            <a:p>
              <a:pPr algn="ctr" rtl="0">
                <a:spcBef>
                  <a:spcPct val="50000"/>
                </a:spcBef>
              </a:pPr>
              <a:r>
                <a:rPr lang="pt-BR" b="0" i="0" u="none" dirty="0"/>
                <a:t>Fatores a considerar:</a:t>
              </a:r>
              <a:endParaRPr lang="pt-BR" dirty="0">
                <a:solidFill>
                  <a:schemeClr val="tx1"/>
                </a:solidFill>
                <a:cs typeface="Arial" charset="0"/>
              </a:endParaRPr>
            </a:p>
          </p:txBody>
        </p:sp>
        <p:sp>
          <p:nvSpPr>
            <p:cNvPr id="49" name="Oval 7"/>
            <p:cNvSpPr>
              <a:spLocks noChangeArrowheads="1"/>
            </p:cNvSpPr>
            <p:nvPr/>
          </p:nvSpPr>
          <p:spPr bwMode="auto">
            <a:xfrm>
              <a:off x="647700" y="3429000"/>
              <a:ext cx="3200400" cy="1676400"/>
            </a:xfrm>
            <a:prstGeom prst="ellipse">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rtl="0">
                <a:defRPr/>
              </a:pPr>
              <a:r>
                <a:rPr lang="pt-BR" b="0" i="0" u="none" dirty="0">
                  <a:solidFill>
                    <a:schemeClr val="bg1"/>
                  </a:solidFill>
                  <a:latin typeface="+mn-lt"/>
                  <a:cs typeface="+mn-cs"/>
                </a:rPr>
                <a:t>Há barreiras que impedem o </a:t>
              </a:r>
              <a:r>
                <a:rPr lang="pt-BR" b="0" i="0" u="none" dirty="0" smtClean="0">
                  <a:solidFill>
                    <a:schemeClr val="bg1"/>
                  </a:solidFill>
                  <a:latin typeface="+mn-lt"/>
                  <a:cs typeface="+mn-cs"/>
                </a:rPr>
                <a:t>titular </a:t>
              </a:r>
              <a:r>
                <a:rPr lang="pt-BR" b="0" i="0" u="none" dirty="0">
                  <a:solidFill>
                    <a:schemeClr val="bg1"/>
                  </a:solidFill>
                  <a:latin typeface="+mn-lt"/>
                  <a:cs typeface="+mn-cs"/>
                </a:rPr>
                <a:t>de exercer os direitos?</a:t>
              </a:r>
              <a:endParaRPr lang="pt-BR" dirty="0">
                <a:solidFill>
                  <a:schemeClr val="bg1"/>
                </a:solidFill>
                <a:latin typeface="+mn-lt"/>
                <a:cs typeface="+mn-cs"/>
              </a:endParaRPr>
            </a:p>
          </p:txBody>
        </p:sp>
        <p:sp>
          <p:nvSpPr>
            <p:cNvPr id="50" name="Oval 7"/>
            <p:cNvSpPr>
              <a:spLocks noChangeArrowheads="1"/>
            </p:cNvSpPr>
            <p:nvPr/>
          </p:nvSpPr>
          <p:spPr bwMode="auto">
            <a:xfrm>
              <a:off x="3352801" y="4572000"/>
              <a:ext cx="3200400" cy="1676400"/>
            </a:xfrm>
            <a:prstGeom prst="ellipse">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rtl="0">
                <a:defRPr/>
              </a:pPr>
              <a:r>
                <a:rPr lang="pt-BR" b="0" i="0" u="none" dirty="0">
                  <a:solidFill>
                    <a:schemeClr val="bg1"/>
                  </a:solidFill>
                  <a:latin typeface="+mn-lt"/>
                  <a:cs typeface="+mn-cs"/>
                </a:rPr>
                <a:t>A parte que detém os direitos se beneficiará do seu exercício?</a:t>
              </a:r>
              <a:endParaRPr lang="pt-BR" dirty="0">
                <a:solidFill>
                  <a:schemeClr val="bg1"/>
                </a:solidFill>
                <a:latin typeface="+mn-lt"/>
                <a:cs typeface="+mn-cs"/>
              </a:endParaRPr>
            </a:p>
          </p:txBody>
        </p:sp>
        <p:sp>
          <p:nvSpPr>
            <p:cNvPr id="51" name="Oval 7"/>
            <p:cNvSpPr>
              <a:spLocks noChangeArrowheads="1"/>
            </p:cNvSpPr>
            <p:nvPr/>
          </p:nvSpPr>
          <p:spPr bwMode="auto">
            <a:xfrm>
              <a:off x="6057901" y="3429000"/>
              <a:ext cx="3200400" cy="1676400"/>
            </a:xfrm>
            <a:prstGeom prst="ellipse">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rtl="0">
                <a:defRPr/>
              </a:pPr>
              <a:r>
                <a:rPr lang="pt-BR" sz="1700" b="0" i="0" u="none" dirty="0">
                  <a:solidFill>
                    <a:schemeClr val="bg1"/>
                  </a:solidFill>
                  <a:latin typeface="+mn-lt"/>
                  <a:cs typeface="+mn-cs"/>
                </a:rPr>
                <a:t>Diversas partes precisam </a:t>
              </a:r>
              <a:r>
                <a:rPr lang="pt-BR" sz="1700" b="0" i="0" u="none" dirty="0" smtClean="0">
                  <a:solidFill>
                    <a:schemeClr val="bg1"/>
                  </a:solidFill>
                  <a:latin typeface="+mn-lt"/>
                  <a:cs typeface="+mn-cs"/>
                </a:rPr>
                <a:t>concordar com o exercício desses direitos?</a:t>
              </a:r>
              <a:endParaRPr lang="pt-BR" sz="1700" dirty="0">
                <a:solidFill>
                  <a:schemeClr val="bg1"/>
                </a:solidFill>
                <a:latin typeface="+mn-lt"/>
                <a:cs typeface="+mn-cs"/>
              </a:endParaRPr>
            </a:p>
          </p:txBody>
        </p:sp>
      </p:grpSp>
      <p:sp>
        <p:nvSpPr>
          <p:cNvPr id="15" name="Footer Placeholder 4"/>
          <p:cNvSpPr>
            <a:spLocks noGrp="1"/>
          </p:cNvSpPr>
          <p:nvPr>
            <p:ph type="ftr" sz="quarter" idx="4294967295"/>
          </p:nvPr>
        </p:nvSpPr>
        <p:spPr>
          <a:xfrm>
            <a:off x="2743201" y="6386513"/>
            <a:ext cx="5662613" cy="279400"/>
          </a:xfrm>
          <a:prstGeom prst="rect">
            <a:avLst/>
          </a:prstGeom>
        </p:spPr>
        <p:txBody>
          <a:bodyPr/>
          <a:lstStyle/>
          <a:p>
            <a:pPr algn="r">
              <a:defRPr/>
            </a:pPr>
            <a:r>
              <a:rPr lang="pt-BR" sz="900" dirty="0" smtClean="0">
                <a:solidFill>
                  <a:schemeClr val="accent1">
                    <a:lumMod val="75000"/>
                  </a:schemeClr>
                </a:solidFill>
              </a:rPr>
              <a:t>Atualização IFRS e CPC 2012</a:t>
            </a:r>
            <a:endParaRPr lang="en-GB" sz="900" dirty="0">
              <a:solidFill>
                <a:schemeClr val="accent1">
                  <a:lumMod val="75000"/>
                </a:schemeClr>
              </a:solidFill>
            </a:endParaRPr>
          </a:p>
        </p:txBody>
      </p:sp>
      <p:sp>
        <p:nvSpPr>
          <p:cNvPr id="20" name="Slide Number Placeholder 5"/>
          <p:cNvSpPr>
            <a:spLocks noGrp="1"/>
          </p:cNvSpPr>
          <p:nvPr>
            <p:ph type="sldNum" sz="quarter" idx="4294967295"/>
          </p:nvPr>
        </p:nvSpPr>
        <p:spPr>
          <a:xfrm>
            <a:off x="8916988" y="6386513"/>
            <a:ext cx="658812" cy="279400"/>
          </a:xfrm>
          <a:prstGeom prst="rect">
            <a:avLst/>
          </a:prstGeom>
        </p:spPr>
        <p:txBody>
          <a:bodyPr/>
          <a:lstStyle/>
          <a:p>
            <a:pPr algn="r">
              <a:defRPr/>
            </a:pPr>
            <a:fld id="{145077F0-9AFE-487B-A5B6-11CF02FF2FFB}" type="slidenum">
              <a:rPr lang="en-GB" sz="900" smtClean="0">
                <a:solidFill>
                  <a:schemeClr val="accent1">
                    <a:lumMod val="75000"/>
                  </a:schemeClr>
                </a:solidFill>
              </a:rPr>
              <a:pPr algn="r">
                <a:defRPr/>
              </a:pPr>
              <a:t>10</a:t>
            </a:fld>
            <a:endParaRPr lang="en-GB" sz="900" dirty="0">
              <a:solidFill>
                <a:schemeClr val="accent1">
                  <a:lumMod val="75000"/>
                </a:schemeClr>
              </a:solidFill>
            </a:endParaRPr>
          </a:p>
        </p:txBody>
      </p:sp>
      <p:sp>
        <p:nvSpPr>
          <p:cNvPr id="16" name="AutoShape 6">
            <a:hlinkClick r:id="" action="ppaction://hlinkshowjump?jump=nextslide"/>
          </p:cNvPr>
          <p:cNvSpPr>
            <a:spLocks noChangeArrowheads="1"/>
          </p:cNvSpPr>
          <p:nvPr/>
        </p:nvSpPr>
        <p:spPr bwMode="blackWhite">
          <a:xfrm>
            <a:off x="5109018" y="1916832"/>
            <a:ext cx="4495800" cy="1143000"/>
          </a:xfrm>
          <a:prstGeom prst="flowChartAlternateProcess">
            <a:avLst/>
          </a:prstGeom>
          <a:solidFill>
            <a:srgbClr val="F1D3BF"/>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l" rtl="0">
              <a:buSzPct val="105000"/>
            </a:pPr>
            <a:endParaRPr lang="pt-BR" dirty="0" smtClean="0">
              <a:solidFill>
                <a:schemeClr val="tx1"/>
              </a:solidFill>
              <a:latin typeface="+mn-lt"/>
              <a:cs typeface="+mn-cs"/>
            </a:endParaRPr>
          </a:p>
          <a:p>
            <a:pPr algn="r" rtl="0">
              <a:buSzPct val="105000"/>
              <a:buFont typeface="Arial" pitchFamily="34" charset="0"/>
              <a:buChar char="•"/>
            </a:pPr>
            <a:r>
              <a:rPr lang="pt-BR" b="0" i="0" u="none" dirty="0">
                <a:solidFill>
                  <a:schemeClr val="tx1"/>
                </a:solidFill>
              </a:rPr>
              <a:t> …e s</a:t>
            </a:r>
            <a:r>
              <a:rPr lang="pt-BR" b="0" i="0" u="none" dirty="0">
                <a:solidFill>
                  <a:schemeClr val="tx1"/>
                </a:solidFill>
                <a:latin typeface="+mn-lt"/>
                <a:cs typeface="+mn-cs"/>
              </a:rPr>
              <a:t>eu </a:t>
            </a:r>
            <a:r>
              <a:rPr lang="pt-BR" b="0" i="0" u="none" dirty="0" smtClean="0">
                <a:solidFill>
                  <a:schemeClr val="tx1"/>
                </a:solidFill>
                <a:latin typeface="+mn-lt"/>
                <a:cs typeface="+mn-cs"/>
              </a:rPr>
              <a:t>titular tem a </a:t>
            </a:r>
            <a:r>
              <a:rPr lang="pt-BR" b="1" i="0" u="none" dirty="0" smtClean="0">
                <a:solidFill>
                  <a:schemeClr val="tx1"/>
                </a:solidFill>
                <a:latin typeface="+mn-lt"/>
                <a:cs typeface="+mn-cs"/>
              </a:rPr>
              <a:t>capacidade </a:t>
            </a:r>
            <a:r>
              <a:rPr lang="pt-BR" b="1" i="0" u="none" dirty="0">
                <a:solidFill>
                  <a:schemeClr val="tx1"/>
                </a:solidFill>
                <a:latin typeface="+mn-lt"/>
                <a:cs typeface="+mn-cs"/>
              </a:rPr>
              <a:t>prática de exercer </a:t>
            </a:r>
            <a:r>
              <a:rPr lang="pt-BR" b="0" i="0" u="none" dirty="0" smtClean="0">
                <a:solidFill>
                  <a:schemeClr val="tx1"/>
                </a:solidFill>
                <a:latin typeface="+mn-lt"/>
                <a:cs typeface="+mn-cs"/>
              </a:rPr>
              <a:t>esses </a:t>
            </a:r>
            <a:r>
              <a:rPr lang="pt-BR" b="0" i="0" u="none" dirty="0">
                <a:solidFill>
                  <a:schemeClr val="tx1"/>
                </a:solidFill>
                <a:latin typeface="+mn-lt"/>
                <a:cs typeface="+mn-cs"/>
              </a:rPr>
              <a:t>direitos</a:t>
            </a:r>
            <a:r>
              <a:rPr lang="pt-BR" dirty="0" smtClean="0">
                <a:solidFill>
                  <a:schemeClr val="tx1"/>
                </a:solidFill>
                <a:latin typeface="+mn-lt"/>
                <a:cs typeface="+mn-cs"/>
              </a:rPr>
              <a:t/>
            </a:r>
            <a:br>
              <a:rPr lang="pt-BR" dirty="0" smtClean="0">
                <a:solidFill>
                  <a:schemeClr val="tx1"/>
                </a:solidFill>
                <a:latin typeface="+mn-lt"/>
                <a:cs typeface="+mn-cs"/>
              </a:rPr>
            </a:br>
            <a:endParaRPr lang="pt-BR" dirty="0">
              <a:solidFill>
                <a:schemeClr val="tx1"/>
              </a:solidFill>
              <a:latin typeface="+mn-lt"/>
              <a:cs typeface="+mn-cs"/>
            </a:endParaRPr>
          </a:p>
          <a:p>
            <a:pPr algn="ctr" rtl="0">
              <a:buSzPct val="105000"/>
            </a:pPr>
            <a:endParaRPr lang="pt-BR" dirty="0">
              <a:solidFill>
                <a:schemeClr val="tx1"/>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2000" noProof="0" dirty="0" smtClean="0"/>
              <a:t>D</a:t>
            </a:r>
            <a:r>
              <a:rPr lang="pt-BR" sz="2000" b="1" i="0" u="none" noProof="0" dirty="0" smtClean="0"/>
              <a:t>ireitos de voto potenciais</a:t>
            </a:r>
            <a:endParaRPr lang="pt-BR" sz="2000" noProof="0" dirty="0"/>
          </a:p>
        </p:txBody>
      </p:sp>
      <p:sp>
        <p:nvSpPr>
          <p:cNvPr id="17" name="Slide Number Placeholder 16"/>
          <p:cNvSpPr>
            <a:spLocks noGrp="1"/>
          </p:cNvSpPr>
          <p:nvPr>
            <p:ph type="sldNum" sz="quarter" idx="14"/>
          </p:nvPr>
        </p:nvSpPr>
        <p:spPr/>
        <p:txBody>
          <a:bodyPr/>
          <a:lstStyle/>
          <a:p>
            <a:pPr rtl="0"/>
            <a:fld id="{3C987747-537D-40DC-B7FF-080F4234B714}" type="slidenum">
              <a:rPr/>
              <a:pPr rtl="0"/>
              <a:t>11</a:t>
            </a:fld>
            <a:endParaRPr lang="pt-BR" dirty="0"/>
          </a:p>
        </p:txBody>
      </p:sp>
      <p:sp>
        <p:nvSpPr>
          <p:cNvPr id="19" name="Footer Placeholder 18"/>
          <p:cNvSpPr>
            <a:spLocks noGrp="1"/>
          </p:cNvSpPr>
          <p:nvPr>
            <p:ph type="ftr" sz="quarter" idx="15"/>
          </p:nvPr>
        </p:nvSpPr>
        <p:spPr/>
        <p:txBody>
          <a:bodyPr/>
          <a:lstStyle/>
          <a:p>
            <a:pPr rtl="0"/>
            <a:r>
              <a:rPr lang="pt-BR" b="0" i="0" u="none" dirty="0" smtClean="0"/>
              <a:t>Atualização IFRS e CPC 2012</a:t>
            </a:r>
            <a:endParaRPr lang="pt-BR" dirty="0"/>
          </a:p>
        </p:txBody>
      </p:sp>
      <p:sp>
        <p:nvSpPr>
          <p:cNvPr id="15" name="Content Placeholder 2"/>
          <p:cNvSpPr>
            <a:spLocks noGrp="1"/>
          </p:cNvSpPr>
          <p:nvPr>
            <p:ph sz="quarter" idx="4294967295"/>
          </p:nvPr>
        </p:nvSpPr>
        <p:spPr>
          <a:xfrm>
            <a:off x="194337" y="1125539"/>
            <a:ext cx="4602163" cy="4967287"/>
          </a:xfrm>
          <a:prstGeom prst="rect">
            <a:avLst/>
          </a:prstGeom>
        </p:spPr>
        <p:txBody>
          <a:bodyPr/>
          <a:lstStyle/>
          <a:p>
            <a:pPr marL="355600" lvl="2" indent="-355600">
              <a:buClrTx/>
            </a:pPr>
            <a:r>
              <a:rPr lang="pt-BR" noProof="0" dirty="0" smtClean="0"/>
              <a:t>Y tem opção para comprar 20% de poder de voto adicional na Café S.A. do Grupo Java</a:t>
            </a:r>
          </a:p>
          <a:p>
            <a:pPr marL="723900" lvl="3" indent="-355600"/>
            <a:r>
              <a:rPr lang="pt-BR" noProof="0" dirty="0" smtClean="0"/>
              <a:t>Opção é correntemente exercível</a:t>
            </a:r>
          </a:p>
          <a:p>
            <a:pPr marL="723900" lvl="3" indent="-355600"/>
            <a:r>
              <a:rPr lang="pt-BR" noProof="0" dirty="0" smtClean="0"/>
              <a:t>Opção financeiramente viável (</a:t>
            </a:r>
            <a:r>
              <a:rPr lang="pt-BR" i="1" noProof="0" dirty="0" err="1" smtClean="0"/>
              <a:t>in-the-money</a:t>
            </a:r>
            <a:r>
              <a:rPr lang="pt-BR" noProof="0" dirty="0" smtClean="0"/>
              <a:t>)</a:t>
            </a:r>
          </a:p>
          <a:p>
            <a:pPr marL="355600" lvl="2" indent="-355600"/>
            <a:endParaRPr lang="pt-BR" noProof="0" dirty="0" smtClean="0"/>
          </a:p>
          <a:p>
            <a:pPr marL="355600" lvl="2" indent="-355600">
              <a:buClrTx/>
            </a:pPr>
            <a:r>
              <a:rPr lang="pt-BR" noProof="0" dirty="0" smtClean="0"/>
              <a:t>Se Y exerce a opção, ela deve vender sua participação na empresa </a:t>
            </a:r>
            <a:r>
              <a:rPr lang="pt-BR" noProof="0" dirty="0" err="1" smtClean="0"/>
              <a:t>Cuppa</a:t>
            </a:r>
            <a:r>
              <a:rPr lang="pt-BR" noProof="0" dirty="0" smtClean="0"/>
              <a:t> Ltda. (que não é relacionada ao Grupo Java) devido a regras anti-concentração econômica</a:t>
            </a:r>
          </a:p>
          <a:p>
            <a:pPr marL="723900" lvl="3" indent="-355600"/>
            <a:r>
              <a:rPr lang="pt-BR" noProof="0" dirty="0" err="1" smtClean="0"/>
              <a:t>Cuppa</a:t>
            </a:r>
            <a:r>
              <a:rPr lang="pt-BR" noProof="0" dirty="0" smtClean="0"/>
              <a:t> Ltda. gera um retorno sobre investimento 3x maior que a Café S.A.</a:t>
            </a:r>
          </a:p>
        </p:txBody>
      </p:sp>
      <p:grpSp>
        <p:nvGrpSpPr>
          <p:cNvPr id="16" name="Group 29"/>
          <p:cNvGrpSpPr/>
          <p:nvPr/>
        </p:nvGrpSpPr>
        <p:grpSpPr>
          <a:xfrm>
            <a:off x="5733087" y="1196752"/>
            <a:ext cx="3120347" cy="2880320"/>
            <a:chOff x="5292080" y="1268760"/>
            <a:chExt cx="2880320" cy="2880320"/>
          </a:xfrm>
        </p:grpSpPr>
        <p:sp>
          <p:nvSpPr>
            <p:cNvPr id="20" name="Rounded Rectangle 19"/>
            <p:cNvSpPr/>
            <p:nvPr/>
          </p:nvSpPr>
          <p:spPr bwMode="ltGray">
            <a:xfrm>
              <a:off x="5292080" y="3429000"/>
              <a:ext cx="2880320" cy="720080"/>
            </a:xfrm>
            <a:prstGeom prst="roundRect">
              <a:avLst/>
            </a:prstGeom>
            <a:solidFill>
              <a:srgbClr val="BFCCE3"/>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fr-CA" b="1" dirty="0" smtClean="0">
                  <a:solidFill>
                    <a:schemeClr val="tx1"/>
                  </a:solidFill>
                </a:rPr>
                <a:t>Café S.A.</a:t>
              </a:r>
              <a:endParaRPr lang="en-GB" b="1" dirty="0" smtClean="0">
                <a:solidFill>
                  <a:schemeClr val="tx1"/>
                </a:solidFill>
              </a:endParaRPr>
            </a:p>
          </p:txBody>
        </p:sp>
        <p:sp>
          <p:nvSpPr>
            <p:cNvPr id="21" name="Rounded Rectangle 20"/>
            <p:cNvSpPr/>
            <p:nvPr/>
          </p:nvSpPr>
          <p:spPr bwMode="ltGray">
            <a:xfrm>
              <a:off x="6732240" y="1268760"/>
              <a:ext cx="1440160" cy="720080"/>
            </a:xfrm>
            <a:prstGeom prst="roundRect">
              <a:avLst/>
            </a:prstGeom>
            <a:solidFill>
              <a:srgbClr val="BFCCE3"/>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fr-CA" b="1" dirty="0" smtClean="0">
                  <a:solidFill>
                    <a:schemeClr val="tx1"/>
                  </a:solidFill>
                </a:rPr>
                <a:t>Grupo Java</a:t>
              </a:r>
              <a:endParaRPr lang="en-GB" b="1" dirty="0" smtClean="0">
                <a:solidFill>
                  <a:schemeClr val="tx1"/>
                </a:solidFill>
              </a:endParaRPr>
            </a:p>
          </p:txBody>
        </p:sp>
        <p:sp>
          <p:nvSpPr>
            <p:cNvPr id="24" name="Rounded Rectangle 23"/>
            <p:cNvSpPr/>
            <p:nvPr/>
          </p:nvSpPr>
          <p:spPr bwMode="ltGray">
            <a:xfrm>
              <a:off x="5292080" y="1268760"/>
              <a:ext cx="720080" cy="720080"/>
            </a:xfrm>
            <a:prstGeom prst="roundRect">
              <a:avLst/>
            </a:prstGeom>
            <a:solidFill>
              <a:schemeClr val="accent1"/>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b="1" dirty="0" smtClean="0">
                  <a:solidFill>
                    <a:schemeClr val="bg1"/>
                  </a:solidFill>
                </a:rPr>
                <a:t>Y</a:t>
              </a:r>
            </a:p>
          </p:txBody>
        </p:sp>
        <p:sp>
          <p:nvSpPr>
            <p:cNvPr id="25" name="Down Arrow 24"/>
            <p:cNvSpPr/>
            <p:nvPr/>
          </p:nvSpPr>
          <p:spPr bwMode="ltGray">
            <a:xfrm>
              <a:off x="5508104" y="2024844"/>
              <a:ext cx="288032" cy="1368152"/>
            </a:xfrm>
            <a:prstGeom prst="downArrow">
              <a:avLst/>
            </a:prstGeom>
            <a:solidFill>
              <a:schemeClr val="accent1"/>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b="1" dirty="0" smtClean="0">
                <a:solidFill>
                  <a:schemeClr val="bg1"/>
                </a:solidFill>
              </a:endParaRPr>
            </a:p>
          </p:txBody>
        </p:sp>
        <p:sp>
          <p:nvSpPr>
            <p:cNvPr id="26" name="Down Arrow 25"/>
            <p:cNvSpPr/>
            <p:nvPr/>
          </p:nvSpPr>
          <p:spPr bwMode="ltGray">
            <a:xfrm>
              <a:off x="7308304" y="2024844"/>
              <a:ext cx="288032" cy="1368152"/>
            </a:xfrm>
            <a:prstGeom prst="downArrow">
              <a:avLst/>
            </a:prstGeom>
            <a:solidFill>
              <a:srgbClr val="BFCCE3"/>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b="1" dirty="0" smtClean="0">
                <a:solidFill>
                  <a:schemeClr val="tx1"/>
                </a:solidFill>
              </a:endParaRPr>
            </a:p>
          </p:txBody>
        </p:sp>
        <p:sp>
          <p:nvSpPr>
            <p:cNvPr id="27" name="TextBox 26"/>
            <p:cNvSpPr txBox="1"/>
            <p:nvPr/>
          </p:nvSpPr>
          <p:spPr>
            <a:xfrm>
              <a:off x="7596336" y="2564904"/>
              <a:ext cx="576064" cy="246221"/>
            </a:xfrm>
            <a:prstGeom prst="rect">
              <a:avLst/>
            </a:prstGeom>
            <a:noFill/>
          </p:spPr>
          <p:txBody>
            <a:bodyPr wrap="square" lIns="0" tIns="0" rIns="0" bIns="0" rtlCol="0">
              <a:spAutoFit/>
            </a:bodyPr>
            <a:lstStyle/>
            <a:p>
              <a:r>
                <a:rPr lang="en-GB" sz="1600" dirty="0" smtClean="0"/>
                <a:t>60%</a:t>
              </a:r>
            </a:p>
          </p:txBody>
        </p:sp>
        <p:sp>
          <p:nvSpPr>
            <p:cNvPr id="28" name="TextBox 27"/>
            <p:cNvSpPr txBox="1"/>
            <p:nvPr/>
          </p:nvSpPr>
          <p:spPr>
            <a:xfrm>
              <a:off x="5796136" y="2564904"/>
              <a:ext cx="576064" cy="246221"/>
            </a:xfrm>
            <a:prstGeom prst="rect">
              <a:avLst/>
            </a:prstGeom>
            <a:noFill/>
          </p:spPr>
          <p:txBody>
            <a:bodyPr wrap="square" lIns="0" tIns="0" rIns="0" bIns="0" rtlCol="0">
              <a:spAutoFit/>
            </a:bodyPr>
            <a:lstStyle/>
            <a:p>
              <a:r>
                <a:rPr lang="en-GB" sz="1600" dirty="0" smtClean="0"/>
                <a:t>40%</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own Arrow 17"/>
          <p:cNvSpPr/>
          <p:nvPr/>
        </p:nvSpPr>
        <p:spPr>
          <a:xfrm>
            <a:off x="467163" y="2570826"/>
            <a:ext cx="3842960" cy="690985"/>
          </a:xfrm>
          <a:prstGeom prst="downArrow">
            <a:avLst>
              <a:gd name="adj1" fmla="val 73895"/>
              <a:gd name="adj2" fmla="val 51323"/>
            </a:avLst>
          </a:prstGeom>
          <a:solidFill>
            <a:schemeClr val="accent3">
              <a:lumMod val="60000"/>
              <a:lumOff val="40000"/>
            </a:schemeClr>
          </a:solidFill>
          <a:ln>
            <a:headEnd/>
            <a:tailEnd/>
          </a:ln>
        </p:spPr>
        <p:style>
          <a:lnRef idx="0">
            <a:schemeClr val="accent5"/>
          </a:lnRef>
          <a:fillRef idx="3">
            <a:schemeClr val="accent5"/>
          </a:fillRef>
          <a:effectRef idx="3">
            <a:schemeClr val="accent5"/>
          </a:effectRef>
          <a:fontRef idx="minor">
            <a:schemeClr val="lt1"/>
          </a:fontRef>
        </p:style>
        <p:txBody>
          <a:bodyPr wrap="square" anchor="t"/>
          <a:lstStyle/>
          <a:p>
            <a:pPr algn="ctr" rtl="0">
              <a:buSzPct val="105000"/>
            </a:pPr>
            <a:r>
              <a:rPr lang="pt-BR" sz="1400" i="0" u="none" dirty="0" smtClean="0">
                <a:solidFill>
                  <a:schemeClr val="tx1"/>
                </a:solidFill>
                <a:latin typeface="+mn-lt"/>
                <a:cs typeface="+mn-cs"/>
              </a:rPr>
              <a:t>Evidência </a:t>
            </a:r>
            <a:r>
              <a:rPr lang="pt-BR" sz="1400" i="0" u="none" dirty="0">
                <a:solidFill>
                  <a:schemeClr val="tx1"/>
                </a:solidFill>
                <a:latin typeface="+mn-lt"/>
                <a:cs typeface="+mn-cs"/>
              </a:rPr>
              <a:t>suficiente de que o investidor detém o poder</a:t>
            </a:r>
          </a:p>
        </p:txBody>
      </p:sp>
      <p:sp>
        <p:nvSpPr>
          <p:cNvPr id="19" name="Down Arrow 18"/>
          <p:cNvSpPr/>
          <p:nvPr/>
        </p:nvSpPr>
        <p:spPr>
          <a:xfrm>
            <a:off x="5613321" y="2570825"/>
            <a:ext cx="3899259" cy="690985"/>
          </a:xfrm>
          <a:prstGeom prst="downArrow">
            <a:avLst>
              <a:gd name="adj1" fmla="val 73895"/>
              <a:gd name="adj2" fmla="val 51323"/>
            </a:avLst>
          </a:prstGeom>
          <a:solidFill>
            <a:schemeClr val="accent4">
              <a:lumMod val="60000"/>
              <a:lumOff val="40000"/>
            </a:schemeClr>
          </a:solidFill>
          <a:ln>
            <a:headEnd/>
            <a:tailEnd/>
          </a:ln>
        </p:spPr>
        <p:style>
          <a:lnRef idx="0">
            <a:schemeClr val="accent5"/>
          </a:lnRef>
          <a:fillRef idx="3">
            <a:schemeClr val="accent5"/>
          </a:fillRef>
          <a:effectRef idx="3">
            <a:schemeClr val="accent5"/>
          </a:effectRef>
          <a:fontRef idx="minor">
            <a:schemeClr val="lt1"/>
          </a:fontRef>
        </p:style>
        <p:txBody>
          <a:bodyPr wrap="square" anchor="t"/>
          <a:lstStyle/>
          <a:p>
            <a:pPr algn="ctr" rtl="0">
              <a:buSzPct val="105000"/>
            </a:pPr>
            <a:r>
              <a:rPr lang="pt-BR" sz="1400" b="0" i="0" u="none" dirty="0" smtClean="0">
                <a:solidFill>
                  <a:schemeClr val="tx1"/>
                </a:solidFill>
                <a:latin typeface="+mn-lt"/>
                <a:cs typeface="+mn-cs"/>
              </a:rPr>
              <a:t>Evidência </a:t>
            </a:r>
            <a:r>
              <a:rPr lang="pt-BR" sz="1400" b="0" i="0" u="none" dirty="0">
                <a:solidFill>
                  <a:schemeClr val="tx1"/>
                </a:solidFill>
                <a:latin typeface="+mn-lt"/>
                <a:cs typeface="+mn-cs"/>
              </a:rPr>
              <a:t>suficiente de que o investidor não detém </a:t>
            </a:r>
            <a:r>
              <a:rPr lang="pt-BR" sz="1400" b="0" i="0" u="none" dirty="0" smtClean="0">
                <a:solidFill>
                  <a:schemeClr val="tx1"/>
                </a:solidFill>
                <a:latin typeface="+mn-lt"/>
                <a:cs typeface="+mn-cs"/>
              </a:rPr>
              <a:t>poder</a:t>
            </a:r>
            <a:endParaRPr lang="pt-BR" sz="1400" b="0" i="0" u="none" dirty="0">
              <a:solidFill>
                <a:schemeClr val="tx1"/>
              </a:solidFill>
              <a:latin typeface="+mn-lt"/>
              <a:cs typeface="+mn-cs"/>
            </a:endParaRPr>
          </a:p>
        </p:txBody>
      </p:sp>
      <p:sp>
        <p:nvSpPr>
          <p:cNvPr id="24578" name="Title 24"/>
          <p:cNvSpPr>
            <a:spLocks noGrp="1"/>
          </p:cNvSpPr>
          <p:nvPr>
            <p:ph type="title"/>
          </p:nvPr>
        </p:nvSpPr>
        <p:spPr/>
        <p:txBody>
          <a:bodyPr/>
          <a:lstStyle/>
          <a:p>
            <a:pPr algn="l" rtl="0" eaLnBrk="1" hangingPunct="1"/>
            <a:r>
              <a:rPr lang="pt-BR" sz="2000" b="1" i="0" u="none" noProof="0" dirty="0"/>
              <a:t>Avaliar se o investidor possui o </a:t>
            </a:r>
            <a:r>
              <a:rPr lang="pt-BR" sz="2000" b="1" i="0" u="sng" noProof="0" dirty="0"/>
              <a:t>poder </a:t>
            </a:r>
            <a:r>
              <a:rPr lang="pt-BR" sz="2000" b="1" i="1" u="sng" noProof="0" dirty="0"/>
              <a:t>de fato </a:t>
            </a:r>
            <a:r>
              <a:rPr lang="pt-BR" sz="2000" b="1" i="0" u="none" noProof="0" dirty="0"/>
              <a:t>sobre a investida (1)</a:t>
            </a:r>
            <a:endParaRPr lang="pt-BR" sz="2000" noProof="0" dirty="0" smtClean="0"/>
          </a:p>
        </p:txBody>
      </p:sp>
      <p:sp>
        <p:nvSpPr>
          <p:cNvPr id="12" name="AutoShape 3"/>
          <p:cNvSpPr>
            <a:spLocks noChangeArrowheads="1"/>
          </p:cNvSpPr>
          <p:nvPr/>
        </p:nvSpPr>
        <p:spPr bwMode="blackWhite">
          <a:xfrm>
            <a:off x="423081" y="1086120"/>
            <a:ext cx="9116704" cy="1370478"/>
          </a:xfrm>
          <a:prstGeom prst="roundRect">
            <a:avLst>
              <a:gd name="adj" fmla="val 16667"/>
            </a:avLst>
          </a:prstGeom>
          <a:noFill/>
          <a:ln w="38100" algn="ctr">
            <a:solidFill>
              <a:schemeClr val="accent1"/>
            </a:solidFill>
            <a:prstDash val="dash"/>
            <a:round/>
            <a:headEnd/>
            <a:tailEnd/>
          </a:ln>
        </p:spPr>
        <p:txBody>
          <a:bodyPr lIns="72000" tIns="72000" rIns="72000" bIns="72000" anchor="ctr"/>
          <a:lstStyle/>
          <a:p>
            <a:pPr algn="ctr" rtl="0">
              <a:spcBef>
                <a:spcPct val="40000"/>
              </a:spcBef>
              <a:buSzPct val="105000"/>
            </a:pPr>
            <a:endParaRPr lang="pt-BR" sz="1400" b="1" dirty="0">
              <a:solidFill>
                <a:schemeClr val="accent2"/>
              </a:solidFill>
              <a:cs typeface="Arial" charset="0"/>
            </a:endParaRPr>
          </a:p>
        </p:txBody>
      </p:sp>
      <p:sp>
        <p:nvSpPr>
          <p:cNvPr id="9" name="AutoShape 3"/>
          <p:cNvSpPr>
            <a:spLocks noChangeArrowheads="1"/>
          </p:cNvSpPr>
          <p:nvPr/>
        </p:nvSpPr>
        <p:spPr bwMode="blackWhite">
          <a:xfrm>
            <a:off x="629207" y="1238520"/>
            <a:ext cx="4038600" cy="1095247"/>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marL="180975" algn="ctr" rtl="0">
              <a:buSzPct val="105000"/>
            </a:pPr>
            <a:r>
              <a:rPr lang="pt-BR" sz="1400" b="0" i="0" u="none" dirty="0" smtClean="0">
                <a:solidFill>
                  <a:schemeClr val="tx1"/>
                </a:solidFill>
              </a:rPr>
              <a:t>Extensão </a:t>
            </a:r>
            <a:r>
              <a:rPr lang="pt-BR" sz="1400" b="0" i="0" u="none" dirty="0">
                <a:solidFill>
                  <a:schemeClr val="tx1"/>
                </a:solidFill>
              </a:rPr>
              <a:t>dos direitos de voto do investidor em </a:t>
            </a:r>
            <a:r>
              <a:rPr lang="pt-BR" sz="1400" b="0" i="0" u="none" dirty="0" smtClean="0">
                <a:solidFill>
                  <a:schemeClr val="tx1"/>
                </a:solidFill>
              </a:rPr>
              <a:t>comparação com a extensão e </a:t>
            </a:r>
            <a:r>
              <a:rPr lang="pt-BR" sz="1400" b="0" i="0" u="none" dirty="0">
                <a:solidFill>
                  <a:schemeClr val="tx1"/>
                </a:solidFill>
              </a:rPr>
              <a:t>dispersão </a:t>
            </a:r>
            <a:r>
              <a:rPr lang="pt-BR" sz="1400" b="0" i="0" u="none" dirty="0" smtClean="0">
                <a:solidFill>
                  <a:schemeClr val="tx1"/>
                </a:solidFill>
              </a:rPr>
              <a:t>dos direitos </a:t>
            </a:r>
            <a:r>
              <a:rPr lang="pt-BR" sz="1400" b="0" i="0" u="none" dirty="0">
                <a:solidFill>
                  <a:schemeClr val="tx1"/>
                </a:solidFill>
              </a:rPr>
              <a:t>de </a:t>
            </a:r>
            <a:r>
              <a:rPr lang="pt-BR" sz="1400" b="0" i="0" u="none" dirty="0" smtClean="0">
                <a:solidFill>
                  <a:schemeClr val="tx1"/>
                </a:solidFill>
              </a:rPr>
              <a:t>voto dos outros titulares</a:t>
            </a:r>
            <a:endParaRPr lang="pt-BR" sz="1400" dirty="0" smtClean="0">
              <a:solidFill>
                <a:schemeClr val="tx1"/>
              </a:solidFill>
            </a:endParaRPr>
          </a:p>
        </p:txBody>
      </p:sp>
      <p:sp>
        <p:nvSpPr>
          <p:cNvPr id="11" name="AutoShape 3"/>
          <p:cNvSpPr>
            <a:spLocks noChangeArrowheads="1"/>
          </p:cNvSpPr>
          <p:nvPr/>
        </p:nvSpPr>
        <p:spPr bwMode="blackWhite">
          <a:xfrm>
            <a:off x="4899507" y="1224873"/>
            <a:ext cx="2156346" cy="1067952"/>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marL="3175" algn="ctr" rtl="0">
              <a:buSzPct val="105000"/>
            </a:pPr>
            <a:r>
              <a:rPr lang="pt-BR" sz="1400" b="0" i="0" u="none" dirty="0">
                <a:solidFill>
                  <a:schemeClr val="tx1"/>
                </a:solidFill>
                <a:latin typeface="+mn-lt"/>
                <a:cs typeface="+mn-cs"/>
              </a:rPr>
              <a:t>Direitos de voto potenciais</a:t>
            </a:r>
          </a:p>
        </p:txBody>
      </p:sp>
      <p:sp>
        <p:nvSpPr>
          <p:cNvPr id="14" name="AutoShape 3"/>
          <p:cNvSpPr>
            <a:spLocks noChangeArrowheads="1"/>
          </p:cNvSpPr>
          <p:nvPr/>
        </p:nvSpPr>
        <p:spPr bwMode="blackWhite">
          <a:xfrm>
            <a:off x="7206025" y="1238520"/>
            <a:ext cx="2129050" cy="1081599"/>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marL="3175" algn="ctr" rtl="0">
              <a:buSzPct val="105000"/>
            </a:pPr>
            <a:r>
              <a:rPr lang="pt-BR" sz="1400" b="0" i="0" u="none" dirty="0">
                <a:solidFill>
                  <a:schemeClr val="tx1"/>
                </a:solidFill>
                <a:latin typeface="+mn-lt"/>
                <a:cs typeface="+mn-cs"/>
              </a:rPr>
              <a:t>Outros acordos contratuais</a:t>
            </a:r>
          </a:p>
        </p:txBody>
      </p:sp>
      <p:sp>
        <p:nvSpPr>
          <p:cNvPr id="16" name="AutoShape 3"/>
          <p:cNvSpPr>
            <a:spLocks noChangeArrowheads="1"/>
          </p:cNvSpPr>
          <p:nvPr/>
        </p:nvSpPr>
        <p:spPr bwMode="blackWhite">
          <a:xfrm>
            <a:off x="573206" y="3295904"/>
            <a:ext cx="3657877" cy="565909"/>
          </a:xfrm>
          <a:prstGeom prst="roundRect">
            <a:avLst>
              <a:gd name="adj" fmla="val 16667"/>
            </a:avLst>
          </a:prstGeom>
          <a:solidFill>
            <a:schemeClr val="accent3">
              <a:lumMod val="60000"/>
              <a:lumOff val="40000"/>
            </a:schemeClr>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400" i="0" u="none" dirty="0">
                <a:solidFill>
                  <a:schemeClr val="tx1"/>
                </a:solidFill>
                <a:latin typeface="+mn-lt"/>
                <a:cs typeface="+mn-cs"/>
              </a:rPr>
              <a:t>Continuação da análise do controle (retornos, etc.)</a:t>
            </a:r>
          </a:p>
        </p:txBody>
      </p:sp>
      <p:sp>
        <p:nvSpPr>
          <p:cNvPr id="17" name="AutoShape 3"/>
          <p:cNvSpPr>
            <a:spLocks noChangeArrowheads="1"/>
          </p:cNvSpPr>
          <p:nvPr/>
        </p:nvSpPr>
        <p:spPr bwMode="blackWhite">
          <a:xfrm>
            <a:off x="5734979" y="3301945"/>
            <a:ext cx="3676662" cy="565909"/>
          </a:xfrm>
          <a:prstGeom prst="roundRect">
            <a:avLst>
              <a:gd name="adj" fmla="val 16667"/>
            </a:avLst>
          </a:prstGeom>
          <a:solidFill>
            <a:schemeClr val="accent4">
              <a:lumMod val="60000"/>
              <a:lumOff val="40000"/>
            </a:schemeClr>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400" b="0" i="0" u="none" dirty="0">
                <a:solidFill>
                  <a:schemeClr val="tx1"/>
                </a:solidFill>
                <a:latin typeface="+mn-lt"/>
                <a:cs typeface="+mn-cs"/>
              </a:rPr>
              <a:t>    O investidor não detém o controle</a:t>
            </a:r>
          </a:p>
        </p:txBody>
      </p:sp>
      <p:sp>
        <p:nvSpPr>
          <p:cNvPr id="15" name="Down Arrow 14"/>
          <p:cNvSpPr/>
          <p:nvPr/>
        </p:nvSpPr>
        <p:spPr>
          <a:xfrm>
            <a:off x="3835021" y="2548577"/>
            <a:ext cx="2279176" cy="1463860"/>
          </a:xfrm>
          <a:prstGeom prst="downArrow">
            <a:avLst>
              <a:gd name="adj1" fmla="val 73895"/>
              <a:gd name="adj2" fmla="val 22131"/>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b"/>
          <a:lstStyle/>
          <a:p>
            <a:pPr marL="3175" algn="ctr" rtl="0">
              <a:buSzPct val="105000"/>
            </a:pPr>
            <a:r>
              <a:rPr lang="pt-BR" sz="1400" b="0" i="0" u="none" dirty="0" smtClean="0">
                <a:solidFill>
                  <a:schemeClr val="tx1"/>
                </a:solidFill>
                <a:latin typeface="+mn-lt"/>
                <a:cs typeface="+mn-cs"/>
              </a:rPr>
              <a:t>Não </a:t>
            </a:r>
            <a:r>
              <a:rPr lang="pt-BR" sz="1400" b="0" i="0" u="none" dirty="0">
                <a:solidFill>
                  <a:schemeClr val="tx1"/>
                </a:solidFill>
                <a:latin typeface="+mn-lt"/>
                <a:cs typeface="+mn-cs"/>
              </a:rPr>
              <a:t>é </a:t>
            </a:r>
            <a:r>
              <a:rPr lang="pt-BR" sz="1400" b="0" i="0" u="none" dirty="0" smtClean="0">
                <a:solidFill>
                  <a:schemeClr val="tx1"/>
                </a:solidFill>
                <a:latin typeface="+mn-lt"/>
                <a:cs typeface="+mn-cs"/>
              </a:rPr>
              <a:t>conclusivo</a:t>
            </a:r>
            <a:endParaRPr lang="pt-BR" sz="1400" b="0" i="0" u="none" dirty="0">
              <a:solidFill>
                <a:schemeClr val="tx1"/>
              </a:solidFill>
              <a:latin typeface="+mn-lt"/>
              <a:cs typeface="+mn-cs"/>
            </a:endParaRPr>
          </a:p>
          <a:p>
            <a:pPr marL="3175" algn="ctr" rtl="0">
              <a:buSzPct val="105000"/>
            </a:pPr>
            <a:endParaRPr lang="pt-BR" sz="1400" dirty="0" smtClean="0">
              <a:solidFill>
                <a:schemeClr val="tx1"/>
              </a:solidFill>
            </a:endParaRPr>
          </a:p>
        </p:txBody>
      </p:sp>
      <p:sp>
        <p:nvSpPr>
          <p:cNvPr id="23" name="Slide Number Placeholder 22"/>
          <p:cNvSpPr>
            <a:spLocks noGrp="1"/>
          </p:cNvSpPr>
          <p:nvPr>
            <p:ph type="sldNum" sz="quarter" idx="14"/>
          </p:nvPr>
        </p:nvSpPr>
        <p:spPr>
          <a:xfrm>
            <a:off x="7566025" y="6356361"/>
            <a:ext cx="1816100" cy="365125"/>
          </a:xfrm>
        </p:spPr>
        <p:txBody>
          <a:bodyPr/>
          <a:lstStyle/>
          <a:p>
            <a:pPr rtl="0"/>
            <a:fld id="{3C987747-537D-40DC-B7FF-080F4234B714}" type="slidenum">
              <a:rPr sz="1400"/>
              <a:pPr rtl="0"/>
              <a:t>12</a:t>
            </a:fld>
            <a:endParaRPr lang="pt-BR" sz="1400" dirty="0"/>
          </a:p>
        </p:txBody>
      </p:sp>
      <p:sp>
        <p:nvSpPr>
          <p:cNvPr id="25" name="Footer Placeholder 24"/>
          <p:cNvSpPr>
            <a:spLocks noGrp="1"/>
          </p:cNvSpPr>
          <p:nvPr>
            <p:ph type="ftr" sz="quarter" idx="15"/>
          </p:nvPr>
        </p:nvSpPr>
        <p:spPr/>
        <p:txBody>
          <a:bodyPr/>
          <a:lstStyle/>
          <a:p>
            <a:pPr rtl="0"/>
            <a:r>
              <a:rPr lang="pt-BR" sz="1400" b="0" i="0" u="none" dirty="0" smtClean="0"/>
              <a:t>Atualização IFRS e CPC 2012</a:t>
            </a:r>
            <a:endParaRPr lang="pt-BR" sz="1400" dirty="0"/>
          </a:p>
        </p:txBody>
      </p:sp>
      <p:grpSp>
        <p:nvGrpSpPr>
          <p:cNvPr id="32" name="Group 31"/>
          <p:cNvGrpSpPr/>
          <p:nvPr/>
        </p:nvGrpSpPr>
        <p:grpSpPr>
          <a:xfrm>
            <a:off x="491319" y="4077258"/>
            <a:ext cx="9021171" cy="1504666"/>
            <a:chOff x="1095376" y="2057400"/>
            <a:chExt cx="8458200" cy="2590800"/>
          </a:xfrm>
        </p:grpSpPr>
        <p:sp>
          <p:nvSpPr>
            <p:cNvPr id="21" name="AutoShape 3"/>
            <p:cNvSpPr>
              <a:spLocks noChangeArrowheads="1"/>
            </p:cNvSpPr>
            <p:nvPr/>
          </p:nvSpPr>
          <p:spPr bwMode="blackWhite">
            <a:xfrm>
              <a:off x="1095376" y="2057400"/>
              <a:ext cx="8458200" cy="2590800"/>
            </a:xfrm>
            <a:prstGeom prst="roundRect">
              <a:avLst>
                <a:gd name="adj" fmla="val 16667"/>
              </a:avLst>
            </a:prstGeom>
            <a:noFill/>
            <a:ln w="38100" algn="ctr">
              <a:solidFill>
                <a:srgbClr val="002060"/>
              </a:solidFill>
              <a:prstDash val="dash"/>
              <a:round/>
              <a:headEnd/>
              <a:tailEnd/>
            </a:ln>
          </p:spPr>
          <p:txBody>
            <a:bodyPr lIns="72000" tIns="72000" rIns="72000" bIns="72000" anchor="ctr"/>
            <a:lstStyle/>
            <a:p>
              <a:pPr algn="l" rtl="0">
                <a:spcBef>
                  <a:spcPct val="40000"/>
                </a:spcBef>
                <a:buSzPct val="105000"/>
              </a:pPr>
              <a:endParaRPr lang="pt-BR" sz="1400" b="1" dirty="0">
                <a:solidFill>
                  <a:schemeClr val="accent2"/>
                </a:solidFill>
                <a:cs typeface="Arial" charset="0"/>
              </a:endParaRPr>
            </a:p>
          </p:txBody>
        </p:sp>
        <p:grpSp>
          <p:nvGrpSpPr>
            <p:cNvPr id="22" name="Group 21"/>
            <p:cNvGrpSpPr/>
            <p:nvPr/>
          </p:nvGrpSpPr>
          <p:grpSpPr>
            <a:xfrm>
              <a:off x="1209676" y="2243237"/>
              <a:ext cx="8229600" cy="2219126"/>
              <a:chOff x="1371600" y="2276674"/>
              <a:chExt cx="8229600" cy="2219126"/>
            </a:xfrm>
          </p:grpSpPr>
          <p:sp>
            <p:nvSpPr>
              <p:cNvPr id="24" name="AutoShape 3"/>
              <p:cNvSpPr>
                <a:spLocks noChangeArrowheads="1"/>
              </p:cNvSpPr>
              <p:nvPr/>
            </p:nvSpPr>
            <p:spPr bwMode="blackWhite">
              <a:xfrm>
                <a:off x="1371600" y="2286000"/>
                <a:ext cx="1676400" cy="2209800"/>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350" b="0" i="0" u="none" dirty="0">
                    <a:solidFill>
                      <a:schemeClr val="tx1"/>
                    </a:solidFill>
                    <a:latin typeface="+mn-lt"/>
                    <a:cs typeface="+mn-cs"/>
                  </a:rPr>
                  <a:t>Padrão de participação na votação nas assembléias de acionistas anteriores</a:t>
                </a:r>
                <a:endParaRPr lang="pt-BR" sz="1350" dirty="0">
                  <a:solidFill>
                    <a:schemeClr val="tx1"/>
                  </a:solidFill>
                  <a:latin typeface="+mn-lt"/>
                  <a:cs typeface="+mn-cs"/>
                </a:endParaRPr>
              </a:p>
            </p:txBody>
          </p:sp>
          <p:grpSp>
            <p:nvGrpSpPr>
              <p:cNvPr id="26" name="Group 17"/>
              <p:cNvGrpSpPr/>
              <p:nvPr/>
            </p:nvGrpSpPr>
            <p:grpSpPr>
              <a:xfrm>
                <a:off x="3124200" y="2276674"/>
                <a:ext cx="6477000" cy="2219126"/>
                <a:chOff x="3124200" y="2276674"/>
                <a:chExt cx="6477000" cy="2219126"/>
              </a:xfrm>
            </p:grpSpPr>
            <p:sp>
              <p:nvSpPr>
                <p:cNvPr id="27" name="AutoShape 3"/>
                <p:cNvSpPr>
                  <a:spLocks noChangeArrowheads="1"/>
                </p:cNvSpPr>
                <p:nvPr/>
              </p:nvSpPr>
              <p:spPr bwMode="blackWhite">
                <a:xfrm>
                  <a:off x="3124200" y="2276674"/>
                  <a:ext cx="6477000" cy="2219126"/>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t"/>
                <a:lstStyle/>
                <a:p>
                  <a:pPr algn="ctr" rtl="0"/>
                  <a:r>
                    <a:rPr lang="pt-BR" sz="1400" b="0" i="0" u="none" dirty="0">
                      <a:solidFill>
                        <a:schemeClr val="tx1"/>
                      </a:solidFill>
                    </a:rPr>
                    <a:t>Fatores adicionais</a:t>
                  </a:r>
                  <a:endParaRPr lang="pt-BR" sz="1400" dirty="0">
                    <a:solidFill>
                      <a:schemeClr val="tx1"/>
                    </a:solidFill>
                  </a:endParaRPr>
                </a:p>
              </p:txBody>
            </p:sp>
            <p:grpSp>
              <p:nvGrpSpPr>
                <p:cNvPr id="28" name="Group 16"/>
                <p:cNvGrpSpPr/>
                <p:nvPr/>
              </p:nvGrpSpPr>
              <p:grpSpPr>
                <a:xfrm>
                  <a:off x="3405300" y="3036703"/>
                  <a:ext cx="5914800" cy="1306697"/>
                  <a:chOff x="3381600" y="3036703"/>
                  <a:chExt cx="5914800" cy="1306697"/>
                </a:xfrm>
              </p:grpSpPr>
              <p:sp>
                <p:nvSpPr>
                  <p:cNvPr id="29" name="AutoShape 3"/>
                  <p:cNvSpPr>
                    <a:spLocks noChangeArrowheads="1"/>
                  </p:cNvSpPr>
                  <p:nvPr/>
                </p:nvSpPr>
                <p:spPr bwMode="blackWhite">
                  <a:xfrm>
                    <a:off x="3381600" y="3036703"/>
                    <a:ext cx="1800000" cy="1306697"/>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marL="3175" algn="ctr" rtl="0">
                      <a:buSzPct val="105000"/>
                    </a:pPr>
                    <a:r>
                      <a:rPr lang="pt-BR" sz="1400" b="0" i="0" u="none" dirty="0">
                        <a:solidFill>
                          <a:schemeClr val="tx1"/>
                        </a:solidFill>
                        <a:latin typeface="+mn-lt"/>
                        <a:cs typeface="+mn-cs"/>
                      </a:rPr>
                      <a:t>Evidência de poder</a:t>
                    </a:r>
                    <a:endParaRPr lang="pt-BR" sz="1400" dirty="0">
                      <a:solidFill>
                        <a:schemeClr val="tx1"/>
                      </a:solidFill>
                      <a:latin typeface="+mn-lt"/>
                      <a:cs typeface="+mn-cs"/>
                    </a:endParaRPr>
                  </a:p>
                </p:txBody>
              </p:sp>
              <p:sp>
                <p:nvSpPr>
                  <p:cNvPr id="30" name="AutoShape 3"/>
                  <p:cNvSpPr>
                    <a:spLocks noChangeArrowheads="1"/>
                  </p:cNvSpPr>
                  <p:nvPr/>
                </p:nvSpPr>
                <p:spPr bwMode="blackWhite">
                  <a:xfrm>
                    <a:off x="5439000" y="3083703"/>
                    <a:ext cx="1800000" cy="1259697"/>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marL="3175" algn="ctr" rtl="0">
                      <a:buSzPct val="105000"/>
                    </a:pPr>
                    <a:r>
                      <a:rPr lang="pt-BR" sz="1400" b="0" i="0" u="none" dirty="0" smtClean="0">
                        <a:solidFill>
                          <a:schemeClr val="tx1"/>
                        </a:solidFill>
                        <a:latin typeface="+mn-lt"/>
                        <a:cs typeface="+mn-cs"/>
                      </a:rPr>
                      <a:t>Relações especiais</a:t>
                    </a:r>
                    <a:endParaRPr lang="pt-BR" sz="1400" dirty="0">
                      <a:solidFill>
                        <a:schemeClr val="tx1"/>
                      </a:solidFill>
                      <a:latin typeface="+mn-lt"/>
                      <a:cs typeface="+mn-cs"/>
                    </a:endParaRPr>
                  </a:p>
                </p:txBody>
              </p:sp>
              <p:sp>
                <p:nvSpPr>
                  <p:cNvPr id="31" name="AutoShape 3"/>
                  <p:cNvSpPr>
                    <a:spLocks noChangeArrowheads="1"/>
                  </p:cNvSpPr>
                  <p:nvPr/>
                </p:nvSpPr>
                <p:spPr bwMode="blackWhite">
                  <a:xfrm>
                    <a:off x="7496400" y="3083702"/>
                    <a:ext cx="1800000" cy="1259698"/>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marL="3175" algn="ctr" rtl="0">
                      <a:buSzPct val="105000"/>
                    </a:pPr>
                    <a:r>
                      <a:rPr lang="pt-BR" sz="1200" b="0" i="0" u="none" dirty="0">
                        <a:solidFill>
                          <a:schemeClr val="tx1"/>
                        </a:solidFill>
                        <a:latin typeface="+mn-lt"/>
                        <a:cs typeface="+mn-cs"/>
                      </a:rPr>
                      <a:t>Nível de exposição do investidor à variabilidade </a:t>
                    </a:r>
                    <a:r>
                      <a:rPr lang="pt-BR" sz="1200" b="0" i="0" u="none" dirty="0" smtClean="0">
                        <a:solidFill>
                          <a:schemeClr val="tx1"/>
                        </a:solidFill>
                        <a:latin typeface="+mn-lt"/>
                        <a:cs typeface="+mn-cs"/>
                      </a:rPr>
                      <a:t>de retorno</a:t>
                    </a:r>
                    <a:endParaRPr lang="pt-BR" sz="1200" dirty="0">
                      <a:solidFill>
                        <a:schemeClr val="tx1"/>
                      </a:solidFill>
                      <a:latin typeface="+mn-lt"/>
                      <a:cs typeface="+mn-cs"/>
                    </a:endParaRPr>
                  </a:p>
                </p:txBody>
              </p:sp>
            </p:grpSp>
          </p:grpSp>
        </p:grpSp>
      </p:grpSp>
      <p:sp>
        <p:nvSpPr>
          <p:cNvPr id="33" name="Down Arrow 32"/>
          <p:cNvSpPr/>
          <p:nvPr/>
        </p:nvSpPr>
        <p:spPr>
          <a:xfrm rot="16200000">
            <a:off x="692629" y="5667225"/>
            <a:ext cx="689203" cy="709688"/>
          </a:xfrm>
          <a:prstGeom prst="downArrow">
            <a:avLst>
              <a:gd name="adj1" fmla="val 73895"/>
              <a:gd name="adj2" fmla="val 67744"/>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200" b="0" i="0" u="none" dirty="0" smtClean="0">
                <a:solidFill>
                  <a:schemeClr val="bg1"/>
                </a:solidFill>
                <a:latin typeface="+mn-lt"/>
                <a:cs typeface="+mn-cs"/>
              </a:rPr>
              <a:t>Se não</a:t>
            </a:r>
            <a:endParaRPr lang="pt-BR" sz="1200" b="0" i="0" u="none" dirty="0">
              <a:solidFill>
                <a:schemeClr val="bg1"/>
              </a:solidFill>
              <a:latin typeface="+mn-lt"/>
              <a:cs typeface="+mn-cs"/>
            </a:endParaRPr>
          </a:p>
        </p:txBody>
      </p:sp>
      <p:sp>
        <p:nvSpPr>
          <p:cNvPr id="34" name="AutoShape 3"/>
          <p:cNvSpPr>
            <a:spLocks noChangeArrowheads="1"/>
          </p:cNvSpPr>
          <p:nvPr/>
        </p:nvSpPr>
        <p:spPr bwMode="blackWhite">
          <a:xfrm>
            <a:off x="1441688" y="5710805"/>
            <a:ext cx="8111745" cy="576262"/>
          </a:xfrm>
          <a:prstGeom prst="roundRect">
            <a:avLst>
              <a:gd name="adj" fmla="val 16667"/>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400" b="0" i="0" u="none" dirty="0">
                <a:solidFill>
                  <a:schemeClr val="bg1"/>
                </a:solidFill>
                <a:latin typeface="+mn-lt"/>
                <a:cs typeface="+mn-cs"/>
              </a:rPr>
              <a:t>O investidor não controla a investida</a:t>
            </a:r>
            <a:endParaRPr lang="pt-BR" sz="1400" dirty="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linds(horizont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linds(horizontal)">
                                      <p:cBhvr>
                                        <p:cTn id="31" dur="500"/>
                                        <p:tgtEl>
                                          <p:spTgt spid="3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linds(horizontal)">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6" grpId="0" animBg="1"/>
      <p:bldP spid="17" grpId="0" animBg="1"/>
      <p:bldP spid="15"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57201" y="951219"/>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1.Um novo modelo de controle</a:t>
            </a:r>
            <a:endParaRPr lang="pt-BR" sz="1600" kern="1200" dirty="0"/>
          </a:p>
        </p:txBody>
      </p:sp>
      <p:sp>
        <p:nvSpPr>
          <p:cNvPr id="5" name="Freeform 4"/>
          <p:cNvSpPr/>
          <p:nvPr/>
        </p:nvSpPr>
        <p:spPr bwMode="gray">
          <a:xfrm>
            <a:off x="457201" y="1728414"/>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2. </a:t>
            </a:r>
            <a:r>
              <a:rPr lang="pt-BR" sz="1600" dirty="0" smtClean="0"/>
              <a:t>Decisões sobre atividades relevantes</a:t>
            </a:r>
            <a:endParaRPr lang="pt-BR" sz="1600" kern="1200" dirty="0"/>
          </a:p>
        </p:txBody>
      </p:sp>
      <p:sp>
        <p:nvSpPr>
          <p:cNvPr id="8" name="Freeform 7"/>
          <p:cNvSpPr/>
          <p:nvPr/>
        </p:nvSpPr>
        <p:spPr bwMode="gray">
          <a:xfrm>
            <a:off x="457201" y="2527088"/>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3. </a:t>
            </a:r>
            <a:r>
              <a:rPr lang="pt-BR" sz="1600" dirty="0" smtClean="0"/>
              <a:t>Entidades em que direitos de voto são relevantes</a:t>
            </a:r>
            <a:endParaRPr lang="pt-BR" sz="1600" kern="1200" dirty="0"/>
          </a:p>
        </p:txBody>
      </p:sp>
      <p:sp>
        <p:nvSpPr>
          <p:cNvPr id="9" name="Freeform 8"/>
          <p:cNvSpPr/>
          <p:nvPr/>
        </p:nvSpPr>
        <p:spPr bwMode="gray">
          <a:xfrm>
            <a:off x="457201" y="3304283"/>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kern="1200" dirty="0" smtClean="0"/>
              <a:t>4. </a:t>
            </a:r>
            <a:r>
              <a:rPr lang="pt-BR" sz="1600" dirty="0" smtClean="0"/>
              <a:t>Entidades Estruturadas</a:t>
            </a:r>
            <a:endParaRPr lang="pt-BR" sz="1600" kern="1200" dirty="0"/>
          </a:p>
        </p:txBody>
      </p:sp>
      <p:sp>
        <p:nvSpPr>
          <p:cNvPr id="7" name="Title 26"/>
          <p:cNvSpPr txBox="1">
            <a:spLocks/>
          </p:cNvSpPr>
          <p:nvPr/>
        </p:nvSpPr>
        <p:spPr bwMode="gray">
          <a:xfrm>
            <a:off x="427959" y="115888"/>
            <a:ext cx="9257639" cy="792162"/>
          </a:xfrm>
          <a:prstGeom prst="rect">
            <a:avLst/>
          </a:prstGeom>
        </p:spPr>
        <p:txBody>
          <a:body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chemeClr val="bg1"/>
                </a:solidFill>
                <a:effectLst/>
                <a:uLnTx/>
                <a:uFillTx/>
                <a:latin typeface="+mj-lt"/>
                <a:ea typeface="+mj-ea"/>
                <a:cs typeface="+mj-cs"/>
              </a:rPr>
              <a:t>Agenda</a:t>
            </a:r>
            <a:endParaRPr kumimoji="0" lang="en-GB" sz="3200" b="1" i="0" u="none" strike="noStrike" kern="0" cap="none" spc="0" normalizeH="0" baseline="0" noProof="0" dirty="0">
              <a:ln>
                <a:noFill/>
              </a:ln>
              <a:solidFill>
                <a:schemeClr val="bg1"/>
              </a:solidFill>
              <a:effectLst/>
              <a:uLnTx/>
              <a:uFillTx/>
              <a:latin typeface="+mj-lt"/>
              <a:ea typeface="+mj-ea"/>
              <a:cs typeface="+mj-cs"/>
            </a:endParaRPr>
          </a:p>
        </p:txBody>
      </p:sp>
      <p:sp>
        <p:nvSpPr>
          <p:cNvPr id="10" name="Freeform 9"/>
          <p:cNvSpPr/>
          <p:nvPr/>
        </p:nvSpPr>
        <p:spPr bwMode="gray">
          <a:xfrm>
            <a:off x="486769" y="4084491"/>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dirty="0" smtClean="0"/>
              <a:t>5</a:t>
            </a:r>
            <a:r>
              <a:rPr lang="pt-BR" sz="1600" kern="1200" dirty="0" smtClean="0"/>
              <a:t>. Exposição a </a:t>
            </a:r>
            <a:r>
              <a:rPr lang="pt-BR" sz="1600" dirty="0" smtClean="0"/>
              <a:t>Variabilidade de Retornos</a:t>
            </a:r>
            <a:endParaRPr lang="pt-BR" sz="1600" kern="1200" dirty="0"/>
          </a:p>
        </p:txBody>
      </p:sp>
      <p:sp>
        <p:nvSpPr>
          <p:cNvPr id="11" name="Freeform 10"/>
          <p:cNvSpPr/>
          <p:nvPr/>
        </p:nvSpPr>
        <p:spPr bwMode="gray">
          <a:xfrm>
            <a:off x="500419" y="4852614"/>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kern="1200" dirty="0" smtClean="0"/>
              <a:t>4. </a:t>
            </a:r>
            <a:r>
              <a:rPr lang="pt-BR" sz="1600" dirty="0" smtClean="0"/>
              <a:t>Relação entre poder e retornos</a:t>
            </a:r>
            <a:endParaRPr lang="pt-BR" sz="1600" kern="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rtl="0"/>
            <a:r>
              <a:rPr lang="pt-BR" sz="2000" b="1" i="0" u="sng" noProof="0" dirty="0" smtClean="0"/>
              <a:t>Os direitos </a:t>
            </a:r>
            <a:r>
              <a:rPr lang="pt-BR" sz="2000" b="1" i="0" u="sng" noProof="0" dirty="0"/>
              <a:t>de voto </a:t>
            </a:r>
            <a:r>
              <a:rPr lang="pt-BR" sz="2000" b="1" i="0" u="sng" noProof="0" dirty="0" smtClean="0"/>
              <a:t>não são relevantes </a:t>
            </a:r>
            <a:r>
              <a:rPr lang="pt-BR" sz="2000" b="1" i="0" u="none" noProof="0" dirty="0" smtClean="0"/>
              <a:t>– Entidades Estruturadas</a:t>
            </a:r>
            <a:endParaRPr lang="pt-BR" sz="2000" b="1" i="0" u="none" noProof="0" dirty="0"/>
          </a:p>
        </p:txBody>
      </p:sp>
      <p:sp>
        <p:nvSpPr>
          <p:cNvPr id="27" name="AutoShape 3"/>
          <p:cNvSpPr>
            <a:spLocks noChangeArrowheads="1"/>
          </p:cNvSpPr>
          <p:nvPr/>
        </p:nvSpPr>
        <p:spPr bwMode="blackWhite">
          <a:xfrm>
            <a:off x="152405" y="1295400"/>
            <a:ext cx="3124200" cy="4800600"/>
          </a:xfrm>
          <a:prstGeom prst="roundRect">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t"/>
          <a:lstStyle/>
          <a:p>
            <a:pPr marL="180975" algn="ctr" rtl="0">
              <a:buSzPct val="105000"/>
            </a:pPr>
            <a:r>
              <a:rPr lang="pt-BR" b="1" i="0" u="none" dirty="0">
                <a:solidFill>
                  <a:schemeClr val="tx1"/>
                </a:solidFill>
              </a:rPr>
              <a:t>Objetivo e </a:t>
            </a:r>
            <a:r>
              <a:rPr lang="pt-BR" b="1" i="0" u="none" dirty="0" smtClean="0">
                <a:solidFill>
                  <a:schemeClr val="tx1"/>
                </a:solidFill>
              </a:rPr>
              <a:t>estrutura</a:t>
            </a:r>
            <a:endParaRPr lang="pt-BR" b="1" i="0" u="none" dirty="0">
              <a:solidFill>
                <a:schemeClr val="tx1"/>
              </a:solidFill>
            </a:endParaRPr>
          </a:p>
        </p:txBody>
      </p:sp>
      <p:grpSp>
        <p:nvGrpSpPr>
          <p:cNvPr id="23" name="Group 22"/>
          <p:cNvGrpSpPr/>
          <p:nvPr/>
        </p:nvGrpSpPr>
        <p:grpSpPr>
          <a:xfrm>
            <a:off x="3429000" y="1295400"/>
            <a:ext cx="6324600" cy="5038130"/>
            <a:chOff x="3429000" y="1295400"/>
            <a:chExt cx="6324600" cy="5038130"/>
          </a:xfrm>
        </p:grpSpPr>
        <p:grpSp>
          <p:nvGrpSpPr>
            <p:cNvPr id="17" name="Group 16"/>
            <p:cNvGrpSpPr/>
            <p:nvPr/>
          </p:nvGrpSpPr>
          <p:grpSpPr>
            <a:xfrm>
              <a:off x="3429000" y="1295400"/>
              <a:ext cx="6324600" cy="4800600"/>
              <a:chOff x="3429000" y="1295400"/>
              <a:chExt cx="6324600" cy="4800600"/>
            </a:xfrm>
          </p:grpSpPr>
          <p:sp>
            <p:nvSpPr>
              <p:cNvPr id="21" name="AutoShape 3"/>
              <p:cNvSpPr>
                <a:spLocks noChangeArrowheads="1"/>
              </p:cNvSpPr>
              <p:nvPr/>
            </p:nvSpPr>
            <p:spPr bwMode="blackWhite">
              <a:xfrm>
                <a:off x="3429000" y="1295400"/>
                <a:ext cx="6324600" cy="4800600"/>
              </a:xfrm>
              <a:prstGeom prst="roundRect">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t"/>
              <a:lstStyle/>
              <a:p>
                <a:pPr marL="180975" algn="ctr" rtl="0">
                  <a:buSzPct val="105000"/>
                </a:pPr>
                <a:r>
                  <a:rPr lang="pt-BR" b="1" i="0" u="none" dirty="0">
                    <a:solidFill>
                      <a:schemeClr val="tx1"/>
                    </a:solidFill>
                  </a:rPr>
                  <a:t>Outros fatores a considerar:</a:t>
                </a:r>
              </a:p>
            </p:txBody>
          </p:sp>
          <p:sp>
            <p:nvSpPr>
              <p:cNvPr id="26" name="AutoShape 3"/>
              <p:cNvSpPr>
                <a:spLocks noChangeArrowheads="1"/>
              </p:cNvSpPr>
              <p:nvPr/>
            </p:nvSpPr>
            <p:spPr bwMode="blackWhite">
              <a:xfrm>
                <a:off x="3505204" y="3733800"/>
                <a:ext cx="3886201" cy="1676400"/>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1" i="0" u="none" dirty="0">
                    <a:solidFill>
                      <a:schemeClr val="tx1"/>
                    </a:solidFill>
                  </a:rPr>
                  <a:t>Relações </a:t>
                </a:r>
                <a:r>
                  <a:rPr lang="pt-BR" b="1" i="0" u="none" dirty="0" smtClean="0">
                    <a:solidFill>
                      <a:schemeClr val="tx1"/>
                    </a:solidFill>
                  </a:rPr>
                  <a:t>especiais</a:t>
                </a:r>
                <a:r>
                  <a:rPr lang="pt-BR" i="0" u="none" dirty="0" smtClean="0">
                    <a:solidFill>
                      <a:schemeClr val="tx1"/>
                    </a:solidFill>
                  </a:rPr>
                  <a:t> (ex. parte significativa das atividades das investidas envolvem ou são conduzidas em nome do investidor)</a:t>
                </a:r>
                <a:endParaRPr lang="pt-BR" dirty="0">
                  <a:solidFill>
                    <a:schemeClr val="tx1"/>
                  </a:solidFill>
                </a:endParaRPr>
              </a:p>
            </p:txBody>
          </p:sp>
          <p:sp>
            <p:nvSpPr>
              <p:cNvPr id="28" name="AutoShape 3"/>
              <p:cNvSpPr>
                <a:spLocks noChangeArrowheads="1"/>
              </p:cNvSpPr>
              <p:nvPr/>
            </p:nvSpPr>
            <p:spPr bwMode="blackWhite">
              <a:xfrm>
                <a:off x="7467600" y="1981200"/>
                <a:ext cx="2133600" cy="3429000"/>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1" i="0" u="none" dirty="0">
                    <a:solidFill>
                      <a:schemeClr val="tx1"/>
                    </a:solidFill>
                  </a:rPr>
                  <a:t>Grande exposição à variabilidade nos retornos</a:t>
                </a:r>
              </a:p>
            </p:txBody>
          </p:sp>
          <p:sp>
            <p:nvSpPr>
              <p:cNvPr id="30" name="AutoShape 3"/>
              <p:cNvSpPr>
                <a:spLocks noChangeArrowheads="1"/>
              </p:cNvSpPr>
              <p:nvPr/>
            </p:nvSpPr>
            <p:spPr bwMode="blackWhite">
              <a:xfrm>
                <a:off x="3505204" y="1981200"/>
                <a:ext cx="3886201" cy="1676400"/>
              </a:xfrm>
              <a:prstGeom prst="roundRect">
                <a:avLst>
                  <a:gd name="adj" fmla="val 16667"/>
                </a:avLst>
              </a:prstGeom>
              <a:solidFill>
                <a:srgbClr val="849DCA"/>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1" i="0" u="none" dirty="0">
                    <a:solidFill>
                      <a:schemeClr val="tx1"/>
                    </a:solidFill>
                  </a:rPr>
                  <a:t>Evidência de capacidade prática de </a:t>
                </a:r>
                <a:r>
                  <a:rPr lang="pt-BR" b="1" i="0" u="none" dirty="0" smtClean="0">
                    <a:solidFill>
                      <a:schemeClr val="tx1"/>
                    </a:solidFill>
                  </a:rPr>
                  <a:t>dirigir</a:t>
                </a:r>
                <a:r>
                  <a:rPr lang="pt-BR" i="0" u="none" dirty="0" smtClean="0">
                    <a:solidFill>
                      <a:schemeClr val="tx1"/>
                    </a:solidFill>
                  </a:rPr>
                  <a:t> (ex. indicar ou aprovar pessoal-chave da administração para dirigir as atividades relevantes)</a:t>
                </a:r>
                <a:endParaRPr lang="pt-BR" dirty="0">
                  <a:solidFill>
                    <a:schemeClr val="tx1"/>
                  </a:solidFill>
                </a:endParaRPr>
              </a:p>
            </p:txBody>
          </p:sp>
        </p:grpSp>
        <p:sp>
          <p:nvSpPr>
            <p:cNvPr id="14" name="TextBox 13"/>
            <p:cNvSpPr txBox="1"/>
            <p:nvPr/>
          </p:nvSpPr>
          <p:spPr>
            <a:xfrm>
              <a:off x="3505200" y="5410200"/>
              <a:ext cx="6172200" cy="923330"/>
            </a:xfrm>
            <a:prstGeom prst="rect">
              <a:avLst/>
            </a:prstGeom>
            <a:noFill/>
          </p:spPr>
          <p:txBody>
            <a:bodyPr wrap="square" rtlCol="0">
              <a:spAutoFit/>
            </a:bodyPr>
            <a:lstStyle/>
            <a:p>
              <a:pPr algn="ctr" rtl="0"/>
              <a:r>
                <a:rPr lang="pt-BR" b="1" i="0" u="none" dirty="0"/>
                <a:t>Peso maior dado à evidência </a:t>
              </a:r>
            </a:p>
            <a:p>
              <a:pPr algn="ctr" rtl="0"/>
              <a:r>
                <a:rPr lang="pt-BR" b="1" i="0" u="none" dirty="0"/>
                <a:t>de capacidade prática de dirigir</a:t>
              </a:r>
            </a:p>
            <a:p>
              <a:pPr algn="ctr" rtl="0"/>
              <a:endParaRPr lang="pt-BR" dirty="0"/>
            </a:p>
          </p:txBody>
        </p:sp>
      </p:grpSp>
      <p:sp>
        <p:nvSpPr>
          <p:cNvPr id="18" name="AutoShape 3"/>
          <p:cNvSpPr>
            <a:spLocks noChangeArrowheads="1"/>
          </p:cNvSpPr>
          <p:nvPr/>
        </p:nvSpPr>
        <p:spPr bwMode="blackWhite">
          <a:xfrm>
            <a:off x="304800" y="1905000"/>
            <a:ext cx="2808000" cy="1295400"/>
          </a:xfrm>
          <a:prstGeom prst="roundRect">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t"/>
          <a:lstStyle/>
          <a:p>
            <a:pPr marL="180975" algn="ctr" rtl="0">
              <a:buSzPct val="105000"/>
            </a:pPr>
            <a:r>
              <a:rPr lang="pt-BR" b="0" i="0" u="none" dirty="0">
                <a:solidFill>
                  <a:schemeClr val="tx1"/>
                </a:solidFill>
              </a:rPr>
              <a:t>Envolvimento, decisões, acordos contratuais </a:t>
            </a:r>
            <a:r>
              <a:rPr lang="pt-BR" b="0" i="0" u="none" dirty="0" smtClean="0">
                <a:solidFill>
                  <a:schemeClr val="tx1"/>
                </a:solidFill>
              </a:rPr>
              <a:t>na formação </a:t>
            </a:r>
            <a:r>
              <a:rPr lang="pt-BR" b="0" i="0" u="none" dirty="0">
                <a:solidFill>
                  <a:schemeClr val="tx1"/>
                </a:solidFill>
              </a:rPr>
              <a:t>da investida</a:t>
            </a:r>
          </a:p>
        </p:txBody>
      </p:sp>
      <p:sp>
        <p:nvSpPr>
          <p:cNvPr id="19" name="AutoShape 3"/>
          <p:cNvSpPr>
            <a:spLocks noChangeArrowheads="1"/>
          </p:cNvSpPr>
          <p:nvPr/>
        </p:nvSpPr>
        <p:spPr bwMode="blackWhite">
          <a:xfrm>
            <a:off x="304800" y="3276600"/>
            <a:ext cx="2808000" cy="990600"/>
          </a:xfrm>
          <a:prstGeom prst="roundRect">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t"/>
          <a:lstStyle/>
          <a:p>
            <a:pPr marL="180975" algn="ctr" rtl="0">
              <a:buSzPct val="105000"/>
            </a:pPr>
            <a:r>
              <a:rPr lang="pt-BR" b="0" i="0" u="none" dirty="0">
                <a:solidFill>
                  <a:schemeClr val="tx1"/>
                </a:solidFill>
              </a:rPr>
              <a:t>Circunstâncias nas quais as atividades relevantes ocorrem</a:t>
            </a:r>
          </a:p>
        </p:txBody>
      </p:sp>
      <p:sp>
        <p:nvSpPr>
          <p:cNvPr id="20" name="AutoShape 3"/>
          <p:cNvSpPr>
            <a:spLocks noChangeArrowheads="1"/>
          </p:cNvSpPr>
          <p:nvPr/>
        </p:nvSpPr>
        <p:spPr bwMode="blackWhite">
          <a:xfrm>
            <a:off x="304800" y="4343399"/>
            <a:ext cx="2808000" cy="1528011"/>
          </a:xfrm>
          <a:prstGeom prst="roundRect">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t"/>
          <a:lstStyle/>
          <a:p>
            <a:pPr marL="180975" algn="ctr" rtl="0">
              <a:buSzPct val="105000"/>
            </a:pPr>
            <a:r>
              <a:rPr lang="pt-BR" sz="1700" b="0" i="0" u="none" dirty="0">
                <a:solidFill>
                  <a:schemeClr val="tx1"/>
                </a:solidFill>
              </a:rPr>
              <a:t>Compromisso em assegurar que a investida continue operando conforme </a:t>
            </a:r>
            <a:r>
              <a:rPr lang="pt-BR" sz="1700" b="0" i="0" u="none" dirty="0" smtClean="0">
                <a:solidFill>
                  <a:schemeClr val="tx1"/>
                </a:solidFill>
              </a:rPr>
              <a:t>estruturado</a:t>
            </a:r>
            <a:endParaRPr lang="pt-BR" sz="1700" dirty="0">
              <a:solidFill>
                <a:schemeClr val="tx1"/>
              </a:solidFill>
            </a:endParaRPr>
          </a:p>
        </p:txBody>
      </p:sp>
      <p:sp>
        <p:nvSpPr>
          <p:cNvPr id="16" name="Slide Number Placeholder 15"/>
          <p:cNvSpPr>
            <a:spLocks noGrp="1"/>
          </p:cNvSpPr>
          <p:nvPr>
            <p:ph type="sldNum" sz="quarter" idx="14"/>
          </p:nvPr>
        </p:nvSpPr>
        <p:spPr/>
        <p:txBody>
          <a:bodyPr/>
          <a:lstStyle/>
          <a:p>
            <a:pPr rtl="0"/>
            <a:fld id="{3C987747-537D-40DC-B7FF-080F4234B714}" type="slidenum">
              <a:rPr/>
              <a:pPr rtl="0"/>
              <a:t>14</a:t>
            </a:fld>
            <a:endParaRPr lang="pt-BR" dirty="0"/>
          </a:p>
        </p:txBody>
      </p:sp>
      <p:sp>
        <p:nvSpPr>
          <p:cNvPr id="22" name="Footer Placeholder 21"/>
          <p:cNvSpPr>
            <a:spLocks noGrp="1"/>
          </p:cNvSpPr>
          <p:nvPr>
            <p:ph type="ftr" sz="quarter" idx="15"/>
          </p:nvPr>
        </p:nvSpPr>
        <p:spPr/>
        <p:txBody>
          <a:bodyPr/>
          <a:lstStyle/>
          <a:p>
            <a:pPr rtl="0"/>
            <a:r>
              <a:rPr lang="pt-BR" b="0" i="0" u="none" dirty="0" smtClean="0"/>
              <a:t>Atualização IFRS e CPC 2012</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rtl="0"/>
            <a:r>
              <a:rPr lang="pt-BR" sz="2000" dirty="0" smtClean="0"/>
              <a:t>Comparação: d</a:t>
            </a:r>
            <a:r>
              <a:rPr lang="pt-BR" sz="2000" b="1" i="0" u="none" noProof="0" dirty="0" smtClean="0"/>
              <a:t>e SIC 12 para IFRS 10 (CPC 36 (R3)) (1)</a:t>
            </a:r>
            <a:endParaRPr lang="pt-BR" sz="2000" b="1" i="0" u="none" noProof="0" dirty="0"/>
          </a:p>
        </p:txBody>
      </p:sp>
      <p:sp>
        <p:nvSpPr>
          <p:cNvPr id="16" name="Slide Number Placeholder 15"/>
          <p:cNvSpPr>
            <a:spLocks noGrp="1"/>
          </p:cNvSpPr>
          <p:nvPr>
            <p:ph type="sldNum" sz="quarter" idx="14"/>
          </p:nvPr>
        </p:nvSpPr>
        <p:spPr/>
        <p:txBody>
          <a:bodyPr/>
          <a:lstStyle/>
          <a:p>
            <a:pPr rtl="0"/>
            <a:fld id="{3C987747-537D-40DC-B7FF-080F4234B714}" type="slidenum">
              <a:rPr/>
              <a:pPr rtl="0"/>
              <a:t>15</a:t>
            </a:fld>
            <a:endParaRPr lang="pt-BR" dirty="0"/>
          </a:p>
        </p:txBody>
      </p:sp>
      <p:sp>
        <p:nvSpPr>
          <p:cNvPr id="22" name="Footer Placeholder 21"/>
          <p:cNvSpPr>
            <a:spLocks noGrp="1"/>
          </p:cNvSpPr>
          <p:nvPr>
            <p:ph type="ftr" sz="quarter" idx="15"/>
          </p:nvPr>
        </p:nvSpPr>
        <p:spPr/>
        <p:txBody>
          <a:bodyPr/>
          <a:lstStyle/>
          <a:p>
            <a:pPr rtl="0"/>
            <a:r>
              <a:rPr lang="pt-BR" b="0" i="0" u="none" dirty="0" smtClean="0"/>
              <a:t>Atualização IFRS e CPC 2012</a:t>
            </a:r>
            <a:endParaRPr lang="pt-BR" dirty="0"/>
          </a:p>
        </p:txBody>
      </p:sp>
      <p:sp>
        <p:nvSpPr>
          <p:cNvPr id="31" name="Text Placeholder 2"/>
          <p:cNvSpPr txBox="1">
            <a:spLocks/>
          </p:cNvSpPr>
          <p:nvPr/>
        </p:nvSpPr>
        <p:spPr>
          <a:xfrm>
            <a:off x="187987" y="1125537"/>
            <a:ext cx="4608513" cy="720000"/>
          </a:xfrm>
          <a:prstGeom prst="roundRect">
            <a:avLst/>
          </a:prstGeom>
          <a:solidFill>
            <a:srgbClr val="849DCA"/>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marL="342900" marR="0" lvl="0" indent="-342900" algn="ctr" defTabSz="914400" eaLnBrk="1" latinLnBrk="0" hangingPunct="1">
              <a:lnSpc>
                <a:spcPct val="100000"/>
              </a:lnSpc>
              <a:buClr>
                <a:srgbClr val="00338D"/>
              </a:buClr>
              <a:buSzPct val="105000"/>
              <a:tabLst/>
              <a:defRPr/>
            </a:pPr>
            <a:r>
              <a:rPr lang="pt-BR" b="1" smtClean="0">
                <a:solidFill>
                  <a:schemeClr val="tx1"/>
                </a:solidFill>
              </a:rPr>
              <a:t>Testes do SIC 12 (Interpretação CPC 36 anterior)</a:t>
            </a:r>
            <a:endParaRPr lang="pt-BR" b="1">
              <a:solidFill>
                <a:schemeClr val="tx1"/>
              </a:solidFill>
            </a:endParaRPr>
          </a:p>
        </p:txBody>
      </p:sp>
      <p:sp>
        <p:nvSpPr>
          <p:cNvPr id="32" name="Text Placeholder 3"/>
          <p:cNvSpPr txBox="1">
            <a:spLocks/>
          </p:cNvSpPr>
          <p:nvPr/>
        </p:nvSpPr>
        <p:spPr>
          <a:xfrm>
            <a:off x="5025760" y="1125537"/>
            <a:ext cx="4608513" cy="720000"/>
          </a:xfrm>
          <a:prstGeom prst="roundRect">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vert="horz" wrap="square" anchor="ctr"/>
          <a:lstStyle/>
          <a:p>
            <a:pPr marL="180975" marR="0" lvl="0" indent="-342900" algn="ctr" defTabSz="914400" eaLnBrk="1" latinLnBrk="0" hangingPunct="1">
              <a:lnSpc>
                <a:spcPct val="100000"/>
              </a:lnSpc>
              <a:buClr>
                <a:srgbClr val="00338D"/>
              </a:buClr>
              <a:buSzPct val="105000"/>
              <a:tabLst/>
              <a:defRPr/>
            </a:pPr>
            <a:r>
              <a:rPr lang="pt-BR" b="1" smtClean="0">
                <a:solidFill>
                  <a:schemeClr val="tx1"/>
                </a:solidFill>
              </a:rPr>
              <a:t>Fatores do IFRS 10 (CPC 36 (R3))</a:t>
            </a:r>
            <a:endParaRPr lang="pt-BR" b="1">
              <a:solidFill>
                <a:schemeClr val="tx1"/>
              </a:solidFill>
            </a:endParaRPr>
          </a:p>
        </p:txBody>
      </p:sp>
      <p:sp>
        <p:nvSpPr>
          <p:cNvPr id="33" name="Content Placeholder 5"/>
          <p:cNvSpPr>
            <a:spLocks noGrp="1"/>
          </p:cNvSpPr>
          <p:nvPr>
            <p:ph sz="quarter" idx="4294967295"/>
          </p:nvPr>
        </p:nvSpPr>
        <p:spPr>
          <a:xfrm flipH="1">
            <a:off x="5025760" y="2060574"/>
            <a:ext cx="4602163" cy="4032251"/>
          </a:xfrm>
          <a:prstGeom prst="roundRect">
            <a:avLst>
              <a:gd name="adj" fmla="val 7442"/>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t"/>
          <a:lstStyle/>
          <a:p>
            <a:pPr marL="180975" lvl="2" fontAlgn="base">
              <a:spcBef>
                <a:spcPct val="0"/>
              </a:spcBef>
              <a:spcAft>
                <a:spcPct val="0"/>
              </a:spcAft>
              <a:buClrTx/>
              <a:buSzPct val="105000"/>
            </a:pPr>
            <a:r>
              <a:rPr lang="pt-BR" kern="1200" noProof="0" dirty="0" smtClean="0">
                <a:solidFill>
                  <a:schemeClr val="tx1"/>
                </a:solidFill>
              </a:rPr>
              <a:t>Propósito e desenho</a:t>
            </a:r>
          </a:p>
          <a:p>
            <a:pPr marL="180975" lvl="2" fontAlgn="base">
              <a:spcBef>
                <a:spcPct val="0"/>
              </a:spcBef>
              <a:spcAft>
                <a:spcPct val="0"/>
              </a:spcAft>
              <a:buClrTx/>
              <a:buSzPct val="105000"/>
            </a:pPr>
            <a:endParaRPr lang="pt-BR" kern="1200" noProof="0" dirty="0" smtClean="0">
              <a:solidFill>
                <a:schemeClr val="tx1"/>
              </a:solidFill>
            </a:endParaRPr>
          </a:p>
          <a:p>
            <a:pPr marL="180975" lvl="2" fontAlgn="base">
              <a:spcBef>
                <a:spcPct val="0"/>
              </a:spcBef>
              <a:spcAft>
                <a:spcPct val="0"/>
              </a:spcAft>
              <a:buClrTx/>
              <a:buSzPct val="105000"/>
            </a:pPr>
            <a:r>
              <a:rPr lang="pt-BR" kern="1200" noProof="0" dirty="0" smtClean="0">
                <a:solidFill>
                  <a:schemeClr val="tx1"/>
                </a:solidFill>
              </a:rPr>
              <a:t>Evidência de habilidade prática de direção</a:t>
            </a:r>
          </a:p>
          <a:p>
            <a:pPr marL="180975" lvl="2" fontAlgn="base">
              <a:spcBef>
                <a:spcPct val="0"/>
              </a:spcBef>
              <a:spcAft>
                <a:spcPct val="0"/>
              </a:spcAft>
              <a:buClrTx/>
              <a:buSzPct val="105000"/>
            </a:pPr>
            <a:endParaRPr lang="pt-BR" kern="1200" noProof="0" dirty="0" smtClean="0">
              <a:solidFill>
                <a:schemeClr val="tx1"/>
              </a:solidFill>
            </a:endParaRPr>
          </a:p>
          <a:p>
            <a:pPr marL="180975" lvl="2" fontAlgn="base">
              <a:spcBef>
                <a:spcPct val="0"/>
              </a:spcBef>
              <a:spcAft>
                <a:spcPct val="0"/>
              </a:spcAft>
              <a:buClrTx/>
              <a:buSzPct val="105000"/>
            </a:pPr>
            <a:r>
              <a:rPr lang="pt-BR" kern="1200" noProof="0" dirty="0" smtClean="0">
                <a:solidFill>
                  <a:schemeClr val="tx1"/>
                </a:solidFill>
              </a:rPr>
              <a:t>Relacionamentos especiais</a:t>
            </a:r>
          </a:p>
          <a:p>
            <a:pPr marL="180975" lvl="2" fontAlgn="base">
              <a:spcBef>
                <a:spcPct val="0"/>
              </a:spcBef>
              <a:spcAft>
                <a:spcPct val="0"/>
              </a:spcAft>
              <a:buClrTx/>
              <a:buSzPct val="105000"/>
            </a:pPr>
            <a:endParaRPr lang="pt-BR" kern="1200" noProof="0" dirty="0" smtClean="0">
              <a:solidFill>
                <a:schemeClr val="tx1"/>
              </a:solidFill>
            </a:endParaRPr>
          </a:p>
          <a:p>
            <a:pPr marL="180975" lvl="2" fontAlgn="base">
              <a:spcBef>
                <a:spcPct val="0"/>
              </a:spcBef>
              <a:spcAft>
                <a:spcPct val="0"/>
              </a:spcAft>
              <a:buClrTx/>
              <a:buSzPct val="105000"/>
            </a:pPr>
            <a:r>
              <a:rPr lang="pt-BR" kern="1200" noProof="0" dirty="0" smtClean="0">
                <a:solidFill>
                  <a:schemeClr val="tx1"/>
                </a:solidFill>
              </a:rPr>
              <a:t>Exposição a variabilidade de retornos</a:t>
            </a:r>
            <a:endParaRPr lang="pt-BR" kern="1200" noProof="0" dirty="0">
              <a:solidFill>
                <a:schemeClr val="tx1"/>
              </a:solidFill>
            </a:endParaRPr>
          </a:p>
        </p:txBody>
      </p:sp>
      <p:sp>
        <p:nvSpPr>
          <p:cNvPr id="34" name="Content Placeholder 4"/>
          <p:cNvSpPr>
            <a:spLocks noGrp="1"/>
          </p:cNvSpPr>
          <p:nvPr>
            <p:ph sz="quarter" idx="4294967295"/>
          </p:nvPr>
        </p:nvSpPr>
        <p:spPr>
          <a:xfrm flipH="1">
            <a:off x="187986" y="2060575"/>
            <a:ext cx="4602163" cy="4032251"/>
          </a:xfrm>
          <a:prstGeom prst="roundRect">
            <a:avLst>
              <a:gd name="adj" fmla="val 7135"/>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t"/>
          <a:lstStyle/>
          <a:p>
            <a:pPr marL="358775" lvl="2" fontAlgn="base">
              <a:spcBef>
                <a:spcPct val="0"/>
              </a:spcBef>
              <a:spcAft>
                <a:spcPct val="0"/>
              </a:spcAft>
              <a:buClrTx/>
              <a:buSzPct val="105000"/>
            </a:pPr>
            <a:r>
              <a:rPr lang="pt-BR" kern="1200" noProof="0" dirty="0" smtClean="0">
                <a:solidFill>
                  <a:schemeClr val="tx1"/>
                </a:solidFill>
              </a:rPr>
              <a:t>Atividades são conduzidas em nome da entidade de acordo com suas necessidades específicas de negócio</a:t>
            </a:r>
          </a:p>
          <a:p>
            <a:pPr marL="358775" lvl="2" fontAlgn="base">
              <a:spcBef>
                <a:spcPct val="0"/>
              </a:spcBef>
              <a:spcAft>
                <a:spcPct val="0"/>
              </a:spcAft>
              <a:buClrTx/>
              <a:buSzPct val="105000"/>
            </a:pPr>
            <a:endParaRPr lang="pt-BR" kern="1200" noProof="0" dirty="0" smtClean="0">
              <a:solidFill>
                <a:schemeClr val="tx1"/>
              </a:solidFill>
            </a:endParaRPr>
          </a:p>
          <a:p>
            <a:pPr marL="358775" lvl="2" fontAlgn="base">
              <a:spcBef>
                <a:spcPct val="0"/>
              </a:spcBef>
              <a:spcAft>
                <a:spcPct val="0"/>
              </a:spcAft>
              <a:buClrTx/>
              <a:buSzPct val="105000"/>
            </a:pPr>
            <a:r>
              <a:rPr lang="pt-BR" kern="1200" noProof="0" dirty="0" smtClean="0">
                <a:solidFill>
                  <a:schemeClr val="tx1"/>
                </a:solidFill>
              </a:rPr>
              <a:t>A entidade tem poderes de tomada de decisões para obter a maioria dos benefícios</a:t>
            </a:r>
          </a:p>
          <a:p>
            <a:pPr marL="358775" lvl="2" fontAlgn="base">
              <a:spcBef>
                <a:spcPct val="0"/>
              </a:spcBef>
              <a:spcAft>
                <a:spcPct val="0"/>
              </a:spcAft>
              <a:buClrTx/>
              <a:buSzPct val="105000"/>
            </a:pPr>
            <a:endParaRPr lang="pt-BR" kern="1200" noProof="0" dirty="0" smtClean="0">
              <a:solidFill>
                <a:schemeClr val="tx1"/>
              </a:solidFill>
            </a:endParaRPr>
          </a:p>
          <a:p>
            <a:pPr marL="358775" lvl="2" fontAlgn="base">
              <a:spcBef>
                <a:spcPct val="0"/>
              </a:spcBef>
              <a:spcAft>
                <a:spcPct val="0"/>
              </a:spcAft>
              <a:buClrTx/>
              <a:buSzPct val="105000"/>
            </a:pPr>
            <a:r>
              <a:rPr lang="pt-BR" kern="1200" noProof="0" dirty="0" smtClean="0">
                <a:solidFill>
                  <a:schemeClr val="tx1"/>
                </a:solidFill>
              </a:rPr>
              <a:t>Tem direitos sobre os benefícios e está exposta aos riscos</a:t>
            </a:r>
          </a:p>
          <a:p>
            <a:pPr marL="358775" lvl="2" fontAlgn="base">
              <a:spcBef>
                <a:spcPct val="0"/>
              </a:spcBef>
              <a:spcAft>
                <a:spcPct val="0"/>
              </a:spcAft>
              <a:buClrTx/>
              <a:buSzPct val="105000"/>
            </a:pPr>
            <a:endParaRPr lang="pt-BR" kern="1200" noProof="0" dirty="0" smtClean="0">
              <a:solidFill>
                <a:schemeClr val="tx1"/>
              </a:solidFill>
            </a:endParaRPr>
          </a:p>
          <a:p>
            <a:pPr marL="358775" lvl="2" fontAlgn="base">
              <a:spcBef>
                <a:spcPct val="0"/>
              </a:spcBef>
              <a:spcAft>
                <a:spcPct val="0"/>
              </a:spcAft>
              <a:buClrTx/>
              <a:buSzPct val="105000"/>
            </a:pPr>
            <a:r>
              <a:rPr lang="pt-BR" kern="1200" noProof="0" dirty="0" smtClean="0">
                <a:solidFill>
                  <a:schemeClr val="tx1"/>
                </a:solidFill>
              </a:rPr>
              <a:t>Retém a maioria dos riscos residuais ou de propriedade</a:t>
            </a:r>
          </a:p>
        </p:txBody>
      </p:sp>
      <p:sp>
        <p:nvSpPr>
          <p:cNvPr id="35" name="Right Arrow 34"/>
          <p:cNvSpPr/>
          <p:nvPr/>
        </p:nvSpPr>
        <p:spPr bwMode="ltGray">
          <a:xfrm>
            <a:off x="4658992" y="4495472"/>
            <a:ext cx="1716191" cy="1188010"/>
          </a:xfrm>
          <a:prstGeom prst="rightArrow">
            <a:avLst/>
          </a:prstGeom>
          <a:solidFill>
            <a:schemeClr val="accent5"/>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b="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pt-BR" sz="2000" dirty="0" smtClean="0"/>
              <a:t>Comparação: de SIC 12 para IFRS 10 (CPC 36 (R3)) (1)</a:t>
            </a:r>
            <a:endParaRPr lang="pt-BR" sz="2000" b="1" i="0" u="none" noProof="0" dirty="0"/>
          </a:p>
        </p:txBody>
      </p:sp>
      <p:sp>
        <p:nvSpPr>
          <p:cNvPr id="16" name="Slide Number Placeholder 15"/>
          <p:cNvSpPr>
            <a:spLocks noGrp="1"/>
          </p:cNvSpPr>
          <p:nvPr>
            <p:ph type="sldNum" sz="quarter" idx="14"/>
          </p:nvPr>
        </p:nvSpPr>
        <p:spPr/>
        <p:txBody>
          <a:bodyPr/>
          <a:lstStyle/>
          <a:p>
            <a:pPr rtl="0"/>
            <a:fld id="{3C987747-537D-40DC-B7FF-080F4234B714}" type="slidenum">
              <a:rPr/>
              <a:pPr rtl="0"/>
              <a:t>16</a:t>
            </a:fld>
            <a:endParaRPr lang="pt-BR" dirty="0"/>
          </a:p>
        </p:txBody>
      </p:sp>
      <p:sp>
        <p:nvSpPr>
          <p:cNvPr id="22" name="Footer Placeholder 21"/>
          <p:cNvSpPr>
            <a:spLocks noGrp="1"/>
          </p:cNvSpPr>
          <p:nvPr>
            <p:ph type="ftr" sz="quarter" idx="15"/>
          </p:nvPr>
        </p:nvSpPr>
        <p:spPr/>
        <p:txBody>
          <a:bodyPr/>
          <a:lstStyle/>
          <a:p>
            <a:pPr rtl="0"/>
            <a:r>
              <a:rPr lang="pt-BR" b="0" i="0" u="none" dirty="0" smtClean="0"/>
              <a:t>Atualização IFRS e CPC 2012</a:t>
            </a:r>
            <a:endParaRPr lang="pt-BR" dirty="0"/>
          </a:p>
        </p:txBody>
      </p:sp>
      <p:sp>
        <p:nvSpPr>
          <p:cNvPr id="10" name="Up Arrow 9"/>
          <p:cNvSpPr/>
          <p:nvPr/>
        </p:nvSpPr>
        <p:spPr bwMode="ltGray">
          <a:xfrm rot="3000000" flipV="1">
            <a:off x="7172901" y="2944245"/>
            <a:ext cx="282887" cy="1113462"/>
          </a:xfrm>
          <a:prstGeom prst="upArrow">
            <a:avLst/>
          </a:prstGeom>
          <a:solidFill>
            <a:srgbClr val="00338D"/>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b="1" dirty="0" smtClean="0">
              <a:solidFill>
                <a:schemeClr val="bg1"/>
              </a:solidFill>
            </a:endParaRPr>
          </a:p>
        </p:txBody>
      </p:sp>
      <p:sp>
        <p:nvSpPr>
          <p:cNvPr id="11" name="Up Arrow 10"/>
          <p:cNvSpPr/>
          <p:nvPr/>
        </p:nvSpPr>
        <p:spPr bwMode="ltGray">
          <a:xfrm rot="-3000000" flipV="1">
            <a:off x="8417876" y="2944242"/>
            <a:ext cx="282887" cy="1113462"/>
          </a:xfrm>
          <a:prstGeom prst="upArrow">
            <a:avLst/>
          </a:prstGeom>
          <a:solidFill>
            <a:srgbClr val="00338D"/>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b="1" dirty="0" smtClean="0">
              <a:solidFill>
                <a:schemeClr val="bg1"/>
              </a:solidFill>
            </a:endParaRPr>
          </a:p>
        </p:txBody>
      </p:sp>
      <p:sp>
        <p:nvSpPr>
          <p:cNvPr id="12" name="Content Placeholder 2"/>
          <p:cNvSpPr>
            <a:spLocks noGrp="1"/>
          </p:cNvSpPr>
          <p:nvPr>
            <p:ph sz="quarter" idx="4294967295"/>
          </p:nvPr>
        </p:nvSpPr>
        <p:spPr>
          <a:xfrm>
            <a:off x="194337" y="1125539"/>
            <a:ext cx="6084810" cy="4967287"/>
          </a:xfrm>
          <a:prstGeom prst="rect">
            <a:avLst/>
          </a:prstGeom>
        </p:spPr>
        <p:txBody>
          <a:bodyPr/>
          <a:lstStyle/>
          <a:p>
            <a:pPr marL="355600" lvl="2" indent="-355600">
              <a:buClrTx/>
            </a:pPr>
            <a:r>
              <a:rPr lang="pt-BR" noProof="0" dirty="0" smtClean="0"/>
              <a:t>A Empresa Expresso S.A. decidiu iniciar parcialmente suas operações através de uma rede de franquia</a:t>
            </a:r>
          </a:p>
          <a:p>
            <a:pPr marL="355600" lvl="2" indent="-355600">
              <a:buClrTx/>
            </a:pPr>
            <a:endParaRPr lang="pt-BR" noProof="0" dirty="0" smtClean="0"/>
          </a:p>
          <a:p>
            <a:pPr marL="355600" lvl="2" indent="-355600">
              <a:buClrTx/>
            </a:pPr>
            <a:r>
              <a:rPr lang="pt-BR" noProof="0" dirty="0" smtClean="0"/>
              <a:t>Para ajudar no início de suas operações, uma entidade estruturada é nominalmente capitalizada (a empresa </a:t>
            </a:r>
            <a:r>
              <a:rPr lang="pt-BR" noProof="0" dirty="0" err="1" smtClean="0"/>
              <a:t>Lend</a:t>
            </a:r>
            <a:r>
              <a:rPr lang="pt-BR" noProof="0" dirty="0" smtClean="0"/>
              <a:t>, sem patrimônio real), sendo 80% pelo Banco e 20% pela Expresso S.A., com débito financiado pelo Banco</a:t>
            </a:r>
          </a:p>
          <a:p>
            <a:pPr marL="355600" lvl="2" indent="-355600">
              <a:buClrTx/>
            </a:pPr>
            <a:endParaRPr lang="pt-BR" noProof="0" dirty="0" smtClean="0"/>
          </a:p>
          <a:p>
            <a:pPr marL="355600" lvl="2" indent="-355600">
              <a:buClrTx/>
            </a:pPr>
            <a:r>
              <a:rPr lang="pt-BR" noProof="0" dirty="0" err="1" smtClean="0"/>
              <a:t>Lend</a:t>
            </a:r>
            <a:r>
              <a:rPr lang="pt-BR" noProof="0" dirty="0" smtClean="0"/>
              <a:t> concede empréstimos às franqueadas baseado em suas necessidades de negócio como determinado pela Expresso S.A.</a:t>
            </a:r>
          </a:p>
          <a:p>
            <a:pPr marL="355600" lvl="2" indent="-355600">
              <a:buClrTx/>
            </a:pPr>
            <a:endParaRPr lang="pt-BR" noProof="0" dirty="0" smtClean="0"/>
          </a:p>
          <a:p>
            <a:pPr marL="355600" lvl="2" indent="-355600">
              <a:buClrTx/>
            </a:pPr>
            <a:r>
              <a:rPr lang="pt-BR" noProof="0" dirty="0" smtClean="0"/>
              <a:t>Banco presta serviços relacionados aos empréstimos em base diária</a:t>
            </a:r>
          </a:p>
        </p:txBody>
      </p:sp>
      <p:sp>
        <p:nvSpPr>
          <p:cNvPr id="13" name="TextBox 12"/>
          <p:cNvSpPr txBox="1"/>
          <p:nvPr/>
        </p:nvSpPr>
        <p:spPr>
          <a:xfrm>
            <a:off x="7917329" y="2009746"/>
            <a:ext cx="741082" cy="246221"/>
          </a:xfrm>
          <a:prstGeom prst="rect">
            <a:avLst/>
          </a:prstGeom>
          <a:noFill/>
        </p:spPr>
        <p:txBody>
          <a:bodyPr wrap="square" lIns="0" tIns="0" rIns="0" bIns="0" rtlCol="0">
            <a:spAutoFit/>
          </a:bodyPr>
          <a:lstStyle/>
          <a:p>
            <a:pPr algn="r"/>
            <a:r>
              <a:rPr lang="en-GB" sz="1600" dirty="0" smtClean="0"/>
              <a:t>80%</a:t>
            </a:r>
          </a:p>
        </p:txBody>
      </p:sp>
      <p:sp>
        <p:nvSpPr>
          <p:cNvPr id="14" name="Rounded Rectangle 13"/>
          <p:cNvSpPr/>
          <p:nvPr/>
        </p:nvSpPr>
        <p:spPr bwMode="ltGray">
          <a:xfrm>
            <a:off x="6279148" y="2528900"/>
            <a:ext cx="3315368" cy="720080"/>
          </a:xfrm>
          <a:prstGeom prst="roundRect">
            <a:avLst/>
          </a:prstGeom>
          <a:solidFill>
            <a:srgbClr val="00338D"/>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b="1" dirty="0" smtClean="0">
                <a:solidFill>
                  <a:schemeClr val="bg1"/>
                </a:solidFill>
              </a:rPr>
              <a:t>Lend</a:t>
            </a:r>
          </a:p>
        </p:txBody>
      </p:sp>
      <p:sp>
        <p:nvSpPr>
          <p:cNvPr id="15" name="Rounded Rectangle 14"/>
          <p:cNvSpPr/>
          <p:nvPr/>
        </p:nvSpPr>
        <p:spPr bwMode="ltGray">
          <a:xfrm>
            <a:off x="6279148" y="1125538"/>
            <a:ext cx="1560173" cy="720080"/>
          </a:xfrm>
          <a:prstGeom prst="roundRect">
            <a:avLst/>
          </a:prstGeom>
          <a:solidFill>
            <a:srgbClr val="AABBDA"/>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fr-CA" b="1" dirty="0" err="1" smtClean="0">
                <a:solidFill>
                  <a:schemeClr val="tx1"/>
                </a:solidFill>
              </a:rPr>
              <a:t>Expresso</a:t>
            </a:r>
            <a:r>
              <a:rPr lang="fr-CA" b="1" dirty="0" smtClean="0">
                <a:solidFill>
                  <a:schemeClr val="tx1"/>
                </a:solidFill>
              </a:rPr>
              <a:t> S.A.</a:t>
            </a:r>
            <a:endParaRPr lang="en-GB" b="1" dirty="0" smtClean="0">
              <a:solidFill>
                <a:schemeClr val="tx1"/>
              </a:solidFill>
            </a:endParaRPr>
          </a:p>
        </p:txBody>
      </p:sp>
      <p:sp>
        <p:nvSpPr>
          <p:cNvPr id="17" name="Rounded Rectangle 16"/>
          <p:cNvSpPr/>
          <p:nvPr/>
        </p:nvSpPr>
        <p:spPr bwMode="ltGray">
          <a:xfrm>
            <a:off x="8034343" y="1125538"/>
            <a:ext cx="1560173" cy="720080"/>
          </a:xfrm>
          <a:prstGeom prst="roundRect">
            <a:avLst/>
          </a:prstGeom>
          <a:solidFill>
            <a:srgbClr val="D3CFB8"/>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GB" b="1" dirty="0" err="1" smtClean="0">
                <a:solidFill>
                  <a:schemeClr val="tx1"/>
                </a:solidFill>
              </a:rPr>
              <a:t>Banco</a:t>
            </a:r>
            <a:endParaRPr lang="en-GB" b="1" dirty="0" smtClean="0">
              <a:solidFill>
                <a:schemeClr val="tx1"/>
              </a:solidFill>
            </a:endParaRPr>
          </a:p>
        </p:txBody>
      </p:sp>
      <p:sp>
        <p:nvSpPr>
          <p:cNvPr id="18" name="Down Arrow 17"/>
          <p:cNvSpPr/>
          <p:nvPr/>
        </p:nvSpPr>
        <p:spPr bwMode="ltGray">
          <a:xfrm>
            <a:off x="8658412" y="1844824"/>
            <a:ext cx="312035" cy="684076"/>
          </a:xfrm>
          <a:prstGeom prst="downArrow">
            <a:avLst/>
          </a:prstGeom>
          <a:solidFill>
            <a:srgbClr val="D3CFB8"/>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b="1" dirty="0" smtClean="0">
              <a:solidFill>
                <a:schemeClr val="bg1"/>
              </a:solidFill>
            </a:endParaRPr>
          </a:p>
        </p:txBody>
      </p:sp>
      <p:sp>
        <p:nvSpPr>
          <p:cNvPr id="19" name="TextBox 18"/>
          <p:cNvSpPr txBox="1"/>
          <p:nvPr/>
        </p:nvSpPr>
        <p:spPr>
          <a:xfrm>
            <a:off x="7215252" y="2009746"/>
            <a:ext cx="507056" cy="246221"/>
          </a:xfrm>
          <a:prstGeom prst="rect">
            <a:avLst/>
          </a:prstGeom>
          <a:noFill/>
        </p:spPr>
        <p:txBody>
          <a:bodyPr wrap="square" lIns="0" tIns="0" rIns="0" bIns="0" rtlCol="0">
            <a:spAutoFit/>
          </a:bodyPr>
          <a:lstStyle/>
          <a:p>
            <a:r>
              <a:rPr lang="en-GB" sz="1600" dirty="0" smtClean="0"/>
              <a:t>20%         </a:t>
            </a:r>
          </a:p>
        </p:txBody>
      </p:sp>
      <p:sp>
        <p:nvSpPr>
          <p:cNvPr id="21" name="Down Arrow 20"/>
          <p:cNvSpPr/>
          <p:nvPr/>
        </p:nvSpPr>
        <p:spPr bwMode="ltGray">
          <a:xfrm>
            <a:off x="6903217" y="1845618"/>
            <a:ext cx="312035" cy="684076"/>
          </a:xfrm>
          <a:prstGeom prst="downArrow">
            <a:avLst/>
          </a:prstGeom>
          <a:solidFill>
            <a:srgbClr val="BFCCE3"/>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b="1" dirty="0" smtClean="0">
              <a:solidFill>
                <a:schemeClr val="bg1"/>
              </a:solidFill>
            </a:endParaRPr>
          </a:p>
        </p:txBody>
      </p:sp>
      <p:sp>
        <p:nvSpPr>
          <p:cNvPr id="23" name="Rounded Rectangle 22"/>
          <p:cNvSpPr/>
          <p:nvPr/>
        </p:nvSpPr>
        <p:spPr bwMode="ltGray">
          <a:xfrm>
            <a:off x="6279148" y="3939658"/>
            <a:ext cx="1560173" cy="720080"/>
          </a:xfrm>
          <a:prstGeom prst="roundRect">
            <a:avLst/>
          </a:prstGeom>
          <a:solidFill>
            <a:srgbClr val="AABBDA"/>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fr-CA" b="1" dirty="0" smtClean="0">
                <a:solidFill>
                  <a:schemeClr val="tx1"/>
                </a:solidFill>
              </a:rPr>
              <a:t>Expresso1</a:t>
            </a:r>
            <a:endParaRPr lang="en-GB" b="1" dirty="0" smtClean="0">
              <a:solidFill>
                <a:schemeClr val="tx1"/>
              </a:solidFill>
            </a:endParaRPr>
          </a:p>
        </p:txBody>
      </p:sp>
      <p:sp>
        <p:nvSpPr>
          <p:cNvPr id="24" name="Rounded Rectangle 23"/>
          <p:cNvSpPr/>
          <p:nvPr/>
        </p:nvSpPr>
        <p:spPr bwMode="ltGray">
          <a:xfrm>
            <a:off x="8034343" y="3939658"/>
            <a:ext cx="1560173" cy="720080"/>
          </a:xfrm>
          <a:prstGeom prst="roundRect">
            <a:avLst/>
          </a:prstGeom>
          <a:solidFill>
            <a:srgbClr val="AABBDA"/>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fr-CA" b="1" dirty="0" smtClean="0">
                <a:solidFill>
                  <a:schemeClr val="tx1"/>
                </a:solidFill>
              </a:rPr>
              <a:t>Expresso2</a:t>
            </a:r>
            <a:endParaRPr lang="en-GB" b="1" dirty="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57201" y="951219"/>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1.Um novo modelo de controle</a:t>
            </a:r>
            <a:endParaRPr lang="pt-BR" sz="1600" kern="1200" dirty="0"/>
          </a:p>
        </p:txBody>
      </p:sp>
      <p:sp>
        <p:nvSpPr>
          <p:cNvPr id="5" name="Freeform 4"/>
          <p:cNvSpPr/>
          <p:nvPr/>
        </p:nvSpPr>
        <p:spPr bwMode="gray">
          <a:xfrm>
            <a:off x="457201" y="1728414"/>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2. </a:t>
            </a:r>
            <a:r>
              <a:rPr lang="pt-BR" sz="1600" dirty="0" smtClean="0"/>
              <a:t>Decisões sobre atividades relevantes</a:t>
            </a:r>
            <a:endParaRPr lang="pt-BR" sz="1600" kern="1200" dirty="0"/>
          </a:p>
        </p:txBody>
      </p:sp>
      <p:sp>
        <p:nvSpPr>
          <p:cNvPr id="8" name="Freeform 7"/>
          <p:cNvSpPr/>
          <p:nvPr/>
        </p:nvSpPr>
        <p:spPr bwMode="gray">
          <a:xfrm>
            <a:off x="457201" y="2527088"/>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3. </a:t>
            </a:r>
            <a:r>
              <a:rPr lang="pt-BR" sz="1600" dirty="0" smtClean="0"/>
              <a:t>Entidades em que direitos de voto são relevantes</a:t>
            </a:r>
            <a:endParaRPr lang="pt-BR" sz="1600" kern="1200" dirty="0"/>
          </a:p>
        </p:txBody>
      </p:sp>
      <p:sp>
        <p:nvSpPr>
          <p:cNvPr id="9" name="Freeform 8"/>
          <p:cNvSpPr/>
          <p:nvPr/>
        </p:nvSpPr>
        <p:spPr bwMode="gray">
          <a:xfrm>
            <a:off x="457201" y="3304283"/>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kern="1200" dirty="0" smtClean="0"/>
              <a:t>4. </a:t>
            </a:r>
            <a:r>
              <a:rPr lang="pt-BR" sz="1600" dirty="0" smtClean="0"/>
              <a:t>Entidades Estruturadas</a:t>
            </a:r>
            <a:endParaRPr lang="pt-BR" sz="1600" kern="1200" dirty="0"/>
          </a:p>
        </p:txBody>
      </p:sp>
      <p:sp>
        <p:nvSpPr>
          <p:cNvPr id="7" name="Title 26"/>
          <p:cNvSpPr txBox="1">
            <a:spLocks/>
          </p:cNvSpPr>
          <p:nvPr/>
        </p:nvSpPr>
        <p:spPr bwMode="gray">
          <a:xfrm>
            <a:off x="427959" y="115888"/>
            <a:ext cx="9257639" cy="792162"/>
          </a:xfrm>
          <a:prstGeom prst="rect">
            <a:avLst/>
          </a:prstGeom>
        </p:spPr>
        <p:txBody>
          <a:body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chemeClr val="bg1"/>
                </a:solidFill>
                <a:effectLst/>
                <a:uLnTx/>
                <a:uFillTx/>
                <a:latin typeface="+mj-lt"/>
                <a:ea typeface="+mj-ea"/>
                <a:cs typeface="+mj-cs"/>
              </a:rPr>
              <a:t>Agenda</a:t>
            </a:r>
            <a:endParaRPr kumimoji="0" lang="en-GB" sz="3200" b="1" i="0" u="none" strike="noStrike" kern="0" cap="none" spc="0" normalizeH="0" baseline="0" noProof="0" dirty="0">
              <a:ln>
                <a:noFill/>
              </a:ln>
              <a:solidFill>
                <a:schemeClr val="bg1"/>
              </a:solidFill>
              <a:effectLst/>
              <a:uLnTx/>
              <a:uFillTx/>
              <a:latin typeface="+mj-lt"/>
              <a:ea typeface="+mj-ea"/>
              <a:cs typeface="+mj-cs"/>
            </a:endParaRPr>
          </a:p>
        </p:txBody>
      </p:sp>
      <p:sp>
        <p:nvSpPr>
          <p:cNvPr id="10" name="Freeform 9"/>
          <p:cNvSpPr/>
          <p:nvPr/>
        </p:nvSpPr>
        <p:spPr bwMode="gray">
          <a:xfrm>
            <a:off x="486769" y="4084491"/>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dirty="0" smtClean="0"/>
              <a:t>5</a:t>
            </a:r>
            <a:r>
              <a:rPr lang="pt-BR" sz="1600" kern="1200" dirty="0" smtClean="0"/>
              <a:t>. Exposição a </a:t>
            </a:r>
            <a:r>
              <a:rPr lang="pt-BR" sz="1600" dirty="0" smtClean="0"/>
              <a:t>Variabilidade de Retornos</a:t>
            </a:r>
            <a:endParaRPr lang="pt-BR" sz="1600" kern="1200" dirty="0"/>
          </a:p>
        </p:txBody>
      </p:sp>
      <p:sp>
        <p:nvSpPr>
          <p:cNvPr id="11" name="Freeform 10"/>
          <p:cNvSpPr/>
          <p:nvPr/>
        </p:nvSpPr>
        <p:spPr bwMode="gray">
          <a:xfrm>
            <a:off x="500419" y="4852614"/>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kern="1200" dirty="0" smtClean="0"/>
              <a:t>4. </a:t>
            </a:r>
            <a:r>
              <a:rPr lang="pt-BR" sz="1600" dirty="0" smtClean="0"/>
              <a:t>Relação entre poder e retornos</a:t>
            </a:r>
            <a:endParaRPr lang="pt-BR" sz="1600" kern="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rtl="0" eaLnBrk="1" hangingPunct="1"/>
            <a:r>
              <a:rPr lang="pt-BR" sz="2000" b="1" i="0" u="none" noProof="0" dirty="0"/>
              <a:t>O investidor está exposto ou possui direitos a </a:t>
            </a:r>
            <a:r>
              <a:rPr lang="pt-BR" sz="2000" b="1" i="0" u="sng" noProof="0" dirty="0"/>
              <a:t>retornos variáveis</a:t>
            </a:r>
            <a:r>
              <a:rPr lang="pt-BR" sz="2000" b="1" i="0" u="none" noProof="0" dirty="0"/>
              <a:t>?</a:t>
            </a:r>
            <a:endParaRPr lang="pt-BR" sz="2000" noProof="0" dirty="0" smtClean="0"/>
          </a:p>
        </p:txBody>
      </p:sp>
      <p:sp>
        <p:nvSpPr>
          <p:cNvPr id="236550" name="AutoShape 6"/>
          <p:cNvSpPr>
            <a:spLocks noChangeArrowheads="1"/>
          </p:cNvSpPr>
          <p:nvPr/>
        </p:nvSpPr>
        <p:spPr bwMode="blackWhite">
          <a:xfrm>
            <a:off x="304807" y="1484313"/>
            <a:ext cx="4548188" cy="1943100"/>
          </a:xfrm>
          <a:prstGeom prst="flowChartAlternateProcess">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t"/>
          <a:lstStyle/>
          <a:p>
            <a:pPr algn="l" rtl="0">
              <a:buSzPct val="105000"/>
            </a:pPr>
            <a:r>
              <a:rPr lang="pt-BR" b="0" i="0" u="none" dirty="0">
                <a:solidFill>
                  <a:schemeClr val="tx1"/>
                </a:solidFill>
                <a:latin typeface="+mn-lt"/>
                <a:cs typeface="+mn-cs"/>
              </a:rPr>
              <a:t>Distribuições e mudanças no valor do investimento na investida</a:t>
            </a:r>
            <a:endParaRPr lang="pt-BR" dirty="0">
              <a:solidFill>
                <a:schemeClr val="tx1"/>
              </a:solidFill>
              <a:latin typeface="+mn-lt"/>
              <a:cs typeface="+mn-cs"/>
            </a:endParaRPr>
          </a:p>
        </p:txBody>
      </p:sp>
      <p:sp>
        <p:nvSpPr>
          <p:cNvPr id="236549" name="AutoShape 5"/>
          <p:cNvSpPr>
            <a:spLocks noChangeArrowheads="1"/>
          </p:cNvSpPr>
          <p:nvPr/>
        </p:nvSpPr>
        <p:spPr bwMode="blackWhite">
          <a:xfrm>
            <a:off x="4976819" y="1484312"/>
            <a:ext cx="4548187" cy="2160712"/>
          </a:xfrm>
          <a:prstGeom prst="flowChartAlternateProcess">
            <a:avLst/>
          </a:prstGeom>
          <a:solidFill>
            <a:schemeClr val="accent6">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wrap="square" anchor="t"/>
          <a:lstStyle/>
          <a:p>
            <a:pPr marL="1609725" indent="-1431925" algn="r" rtl="0">
              <a:buSzPct val="105000"/>
            </a:pPr>
            <a:r>
              <a:rPr lang="pt-BR" b="0" i="0" u="none" dirty="0">
                <a:solidFill>
                  <a:schemeClr val="tx1"/>
                </a:solidFill>
                <a:latin typeface="+mn-lt"/>
                <a:cs typeface="+mn-cs"/>
              </a:rPr>
              <a:t>Honorários, exposição à perda </a:t>
            </a:r>
            <a:r>
              <a:rPr lang="pt-BR" b="0" i="0" u="none" dirty="0" smtClean="0">
                <a:solidFill>
                  <a:schemeClr val="tx1"/>
                </a:solidFill>
                <a:latin typeface="+mn-lt"/>
                <a:cs typeface="+mn-cs"/>
              </a:rPr>
              <a:t>ao prestar </a:t>
            </a:r>
            <a:r>
              <a:rPr lang="pt-BR" b="0" i="0" u="none" dirty="0">
                <a:solidFill>
                  <a:schemeClr val="tx1"/>
                </a:solidFill>
                <a:latin typeface="+mn-lt"/>
                <a:cs typeface="+mn-cs"/>
              </a:rPr>
              <a:t>suporte de crédito ou liquidez, participação residual no acervo líquido, benefícios fiscais, etc.</a:t>
            </a:r>
            <a:endParaRPr lang="pt-BR" dirty="0">
              <a:solidFill>
                <a:schemeClr val="tx1"/>
              </a:solidFill>
              <a:latin typeface="+mn-lt"/>
              <a:cs typeface="+mn-cs"/>
            </a:endParaRPr>
          </a:p>
          <a:p>
            <a:pPr marL="620713" indent="-620713" algn="r" rtl="0">
              <a:buSzPct val="105000"/>
            </a:pPr>
            <a:endParaRPr lang="pt-BR" dirty="0">
              <a:solidFill>
                <a:schemeClr val="tx1"/>
              </a:solidFill>
              <a:latin typeface="+mn-lt"/>
              <a:cs typeface="+mn-cs"/>
            </a:endParaRPr>
          </a:p>
        </p:txBody>
      </p:sp>
      <p:sp>
        <p:nvSpPr>
          <p:cNvPr id="236551" name="AutoShape 7"/>
          <p:cNvSpPr>
            <a:spLocks noChangeArrowheads="1"/>
          </p:cNvSpPr>
          <p:nvPr/>
        </p:nvSpPr>
        <p:spPr bwMode="blackWhite">
          <a:xfrm>
            <a:off x="4953000" y="3717033"/>
            <a:ext cx="4548187" cy="1978025"/>
          </a:xfrm>
          <a:prstGeom prst="flowChartAlternateProcess">
            <a:avLst/>
          </a:prstGeom>
          <a:solidFill>
            <a:schemeClr val="accent6">
              <a:lumMod val="40000"/>
              <a:lumOff val="60000"/>
            </a:schemeClr>
          </a:solidFill>
          <a:ln>
            <a:headEnd/>
            <a:tailEnd/>
          </a:ln>
        </p:spPr>
        <p:style>
          <a:lnRef idx="0">
            <a:schemeClr val="accent5"/>
          </a:lnRef>
          <a:fillRef idx="3">
            <a:schemeClr val="accent5"/>
          </a:fillRef>
          <a:effectRef idx="3">
            <a:schemeClr val="accent5"/>
          </a:effectRef>
          <a:fontRef idx="minor">
            <a:schemeClr val="lt1"/>
          </a:fontRef>
        </p:style>
        <p:txBody>
          <a:bodyPr wrap="square" anchor="b"/>
          <a:lstStyle/>
          <a:p>
            <a:pPr indent="1077913" algn="r" defTabSz="806450" rtl="0">
              <a:buSzPct val="105000"/>
            </a:pPr>
            <a:r>
              <a:rPr lang="pt-BR" sz="1700" b="0" i="0" u="none" dirty="0">
                <a:solidFill>
                  <a:schemeClr val="tx1"/>
                </a:solidFill>
                <a:latin typeface="+mn-lt"/>
                <a:cs typeface="+mn-cs"/>
              </a:rPr>
              <a:t>Retornos que não </a:t>
            </a:r>
            <a:r>
              <a:rPr lang="pt-BR" sz="1700" b="0" i="0" u="none" dirty="0" smtClean="0">
                <a:solidFill>
                  <a:schemeClr val="tx1"/>
                </a:solidFill>
                <a:latin typeface="+mn-lt"/>
                <a:cs typeface="+mn-cs"/>
              </a:rPr>
              <a:t>estejam </a:t>
            </a:r>
            <a:r>
              <a:rPr lang="pt-BR" sz="1700" dirty="0">
                <a:solidFill>
                  <a:schemeClr val="tx1"/>
                </a:solidFill>
                <a:latin typeface="+mn-lt"/>
                <a:cs typeface="+mn-cs"/>
              </a:rPr>
              <a:t/>
            </a:r>
            <a:br>
              <a:rPr lang="pt-BR" sz="1700" dirty="0">
                <a:solidFill>
                  <a:schemeClr val="tx1"/>
                </a:solidFill>
                <a:latin typeface="+mn-lt"/>
                <a:cs typeface="+mn-cs"/>
              </a:rPr>
            </a:br>
            <a:r>
              <a:rPr lang="pt-BR" sz="1700" b="0" i="0" u="none" dirty="0">
                <a:solidFill>
                  <a:schemeClr val="tx1"/>
                </a:solidFill>
                <a:latin typeface="+mn-lt"/>
                <a:cs typeface="+mn-cs"/>
              </a:rPr>
              <a:t>disponíveis </a:t>
            </a:r>
            <a:r>
              <a:rPr lang="pt-BR" sz="1700" b="0" i="0" u="none" dirty="0" smtClean="0">
                <a:solidFill>
                  <a:schemeClr val="tx1"/>
                </a:solidFill>
                <a:latin typeface="+mn-lt"/>
                <a:cs typeface="+mn-cs"/>
              </a:rPr>
              <a:t>a outros </a:t>
            </a:r>
            <a:r>
              <a:rPr lang="pt-BR" sz="1700" b="0" i="0" u="none" dirty="0">
                <a:solidFill>
                  <a:schemeClr val="tx1"/>
                </a:solidFill>
                <a:latin typeface="+mn-lt"/>
                <a:cs typeface="+mn-cs"/>
              </a:rPr>
              <a:t>detentores de </a:t>
            </a:r>
            <a:r>
              <a:rPr lang="pt-BR" sz="1700" b="0" i="0" u="none" dirty="0" smtClean="0">
                <a:solidFill>
                  <a:schemeClr val="tx1"/>
                </a:solidFill>
                <a:latin typeface="+mn-lt"/>
                <a:cs typeface="+mn-cs"/>
              </a:rPr>
              <a:t>participação, </a:t>
            </a:r>
            <a:r>
              <a:rPr lang="pt-BR" sz="1700" b="0" i="0" u="none" dirty="0">
                <a:solidFill>
                  <a:schemeClr val="tx1"/>
                </a:solidFill>
                <a:latin typeface="+mn-lt"/>
                <a:cs typeface="+mn-cs"/>
              </a:rPr>
              <a:t>como a capacidade do investidor utilizar os ativos da investida em combinação com os seus próprios ativos para obter economias de escala</a:t>
            </a:r>
            <a:endParaRPr lang="pt-BR" sz="1700" dirty="0">
              <a:solidFill>
                <a:schemeClr val="tx1"/>
              </a:solidFill>
              <a:latin typeface="+mn-lt"/>
              <a:cs typeface="+mn-cs"/>
            </a:endParaRPr>
          </a:p>
        </p:txBody>
      </p:sp>
      <p:sp>
        <p:nvSpPr>
          <p:cNvPr id="33808" name="AutoShape 10"/>
          <p:cNvSpPr>
            <a:spLocks noChangeArrowheads="1"/>
          </p:cNvSpPr>
          <p:nvPr/>
        </p:nvSpPr>
        <p:spPr bwMode="auto">
          <a:xfrm>
            <a:off x="1746917" y="2286002"/>
            <a:ext cx="4775988" cy="2326943"/>
          </a:xfrm>
          <a:prstGeom prst="flowChartInputOutput">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00" b="0" i="0" u="none" dirty="0">
                <a:solidFill>
                  <a:schemeClr val="bg1"/>
                </a:solidFill>
                <a:latin typeface="+mn-lt"/>
                <a:cs typeface="+mn-cs"/>
              </a:rPr>
              <a:t>Os retornos </a:t>
            </a:r>
            <a:r>
              <a:rPr lang="pt-BR" sz="1600" b="0" i="0" u="none" dirty="0" smtClean="0">
                <a:solidFill>
                  <a:schemeClr val="bg1"/>
                </a:solidFill>
                <a:latin typeface="+mn-lt"/>
                <a:cs typeface="+mn-cs"/>
              </a:rPr>
              <a:t>variam conforme o resultado </a:t>
            </a:r>
            <a:r>
              <a:rPr lang="pt-BR" sz="1600" b="0" i="0" u="none" dirty="0">
                <a:solidFill>
                  <a:schemeClr val="bg1"/>
                </a:solidFill>
                <a:latin typeface="+mn-lt"/>
                <a:cs typeface="+mn-cs"/>
              </a:rPr>
              <a:t>do </a:t>
            </a:r>
            <a:r>
              <a:rPr lang="pt-BR" sz="1600" dirty="0">
                <a:solidFill>
                  <a:schemeClr val="bg1"/>
                </a:solidFill>
                <a:latin typeface="+mn-lt"/>
                <a:cs typeface="+mn-cs"/>
              </a:rPr>
              <a:t/>
            </a:r>
            <a:br>
              <a:rPr lang="pt-BR" sz="1600" dirty="0">
                <a:solidFill>
                  <a:schemeClr val="bg1"/>
                </a:solidFill>
                <a:latin typeface="+mn-lt"/>
                <a:cs typeface="+mn-cs"/>
              </a:rPr>
            </a:br>
            <a:r>
              <a:rPr lang="pt-BR" sz="1600" b="0" i="0" u="none" dirty="0">
                <a:solidFill>
                  <a:schemeClr val="bg1"/>
                </a:solidFill>
                <a:latin typeface="+mn-lt"/>
                <a:cs typeface="+mn-cs"/>
              </a:rPr>
              <a:t>desempenho da </a:t>
            </a:r>
            <a:r>
              <a:rPr lang="pt-BR" sz="1600" b="0" i="0" u="none" dirty="0" smtClean="0">
                <a:solidFill>
                  <a:schemeClr val="bg1"/>
                </a:solidFill>
                <a:latin typeface="+mn-lt"/>
                <a:cs typeface="+mn-cs"/>
              </a:rPr>
              <a:t>investida e </a:t>
            </a:r>
            <a:r>
              <a:rPr lang="pt-BR" sz="1600" b="0" i="0" u="none" dirty="0">
                <a:solidFill>
                  <a:schemeClr val="bg1"/>
                </a:solidFill>
                <a:latin typeface="+mn-lt"/>
                <a:cs typeface="+mn-cs"/>
              </a:rPr>
              <a:t>podem ser </a:t>
            </a:r>
            <a:r>
              <a:rPr lang="pt-BR" sz="1600" b="0" i="0" u="none" dirty="0" smtClean="0">
                <a:solidFill>
                  <a:schemeClr val="bg1"/>
                </a:solidFill>
                <a:latin typeface="+mn-lt"/>
                <a:cs typeface="+mn-cs"/>
              </a:rPr>
              <a:t>somente </a:t>
            </a:r>
            <a:r>
              <a:rPr lang="pt-BR" sz="1600" b="0" i="0" u="none" dirty="0">
                <a:solidFill>
                  <a:schemeClr val="bg1"/>
                </a:solidFill>
                <a:latin typeface="+mn-lt"/>
                <a:cs typeface="+mn-cs"/>
              </a:rPr>
              <a:t>positivos, </a:t>
            </a:r>
            <a:r>
              <a:rPr lang="pt-BR" sz="1600" b="0" i="0" u="none" dirty="0" smtClean="0">
                <a:solidFill>
                  <a:schemeClr val="bg1"/>
                </a:solidFill>
                <a:latin typeface="+mn-lt"/>
                <a:cs typeface="+mn-cs"/>
              </a:rPr>
              <a:t>somente negativos</a:t>
            </a:r>
            <a:r>
              <a:rPr lang="pt-BR" sz="1600" b="0" i="0" u="none" dirty="0">
                <a:solidFill>
                  <a:schemeClr val="bg1"/>
                </a:solidFill>
                <a:latin typeface="+mn-lt"/>
                <a:cs typeface="+mn-cs"/>
              </a:rPr>
              <a:t>, </a:t>
            </a:r>
            <a:r>
              <a:rPr lang="pt-BR" sz="1600" b="0" i="0" u="none" dirty="0" smtClean="0">
                <a:solidFill>
                  <a:schemeClr val="bg1"/>
                </a:solidFill>
                <a:latin typeface="+mn-lt"/>
                <a:cs typeface="+mn-cs"/>
              </a:rPr>
              <a:t>ou ambos positivos </a:t>
            </a:r>
            <a:r>
              <a:rPr lang="pt-BR" sz="1600" b="0" i="0" u="none" dirty="0">
                <a:solidFill>
                  <a:schemeClr val="bg1"/>
                </a:solidFill>
                <a:latin typeface="+mn-lt"/>
                <a:cs typeface="+mn-cs"/>
              </a:rPr>
              <a:t>e negativos</a:t>
            </a:r>
            <a:endParaRPr lang="pt-BR" sz="1600" dirty="0">
              <a:solidFill>
                <a:schemeClr val="bg1"/>
              </a:solidFill>
              <a:latin typeface="+mn-lt"/>
              <a:cs typeface="+mn-cs"/>
            </a:endParaRPr>
          </a:p>
        </p:txBody>
      </p:sp>
      <p:sp>
        <p:nvSpPr>
          <p:cNvPr id="14" name="Footer Placeholder 4"/>
          <p:cNvSpPr>
            <a:spLocks noGrp="1"/>
          </p:cNvSpPr>
          <p:nvPr>
            <p:ph type="ftr" sz="quarter" idx="4294967295"/>
          </p:nvPr>
        </p:nvSpPr>
        <p:spPr>
          <a:xfrm>
            <a:off x="2743201" y="6386513"/>
            <a:ext cx="5662613" cy="279400"/>
          </a:xfrm>
          <a:prstGeom prst="rect">
            <a:avLst/>
          </a:prstGeom>
        </p:spPr>
        <p:txBody>
          <a:bodyPr/>
          <a:lstStyle/>
          <a:p>
            <a:pPr algn="r">
              <a:defRPr/>
            </a:pPr>
            <a:r>
              <a:rPr lang="pt-BR" sz="900" dirty="0" smtClean="0">
                <a:solidFill>
                  <a:schemeClr val="accent1">
                    <a:lumMod val="75000"/>
                  </a:schemeClr>
                </a:solidFill>
              </a:rPr>
              <a:t>Atualização IFRS e CPC 2012</a:t>
            </a:r>
            <a:endParaRPr lang="en-GB" sz="900" dirty="0">
              <a:solidFill>
                <a:schemeClr val="accent1">
                  <a:lumMod val="75000"/>
                </a:schemeClr>
              </a:solidFill>
            </a:endParaRPr>
          </a:p>
        </p:txBody>
      </p:sp>
      <p:sp>
        <p:nvSpPr>
          <p:cNvPr id="15" name="Slide Number Placeholder 5"/>
          <p:cNvSpPr>
            <a:spLocks noGrp="1"/>
          </p:cNvSpPr>
          <p:nvPr>
            <p:ph type="sldNum" sz="quarter" idx="4294967295"/>
          </p:nvPr>
        </p:nvSpPr>
        <p:spPr>
          <a:xfrm>
            <a:off x="8916988" y="6386513"/>
            <a:ext cx="658812" cy="279400"/>
          </a:xfrm>
          <a:prstGeom prst="rect">
            <a:avLst/>
          </a:prstGeom>
        </p:spPr>
        <p:txBody>
          <a:bodyPr/>
          <a:lstStyle/>
          <a:p>
            <a:pPr algn="r">
              <a:defRPr/>
            </a:pPr>
            <a:fld id="{145077F0-9AFE-487B-A5B6-11CF02FF2FFB}" type="slidenum">
              <a:rPr lang="en-GB" sz="900" smtClean="0">
                <a:solidFill>
                  <a:schemeClr val="accent1">
                    <a:lumMod val="75000"/>
                  </a:schemeClr>
                </a:solidFill>
              </a:rPr>
              <a:pPr algn="r">
                <a:defRPr/>
              </a:pPr>
              <a:t>18</a:t>
            </a:fld>
            <a:endParaRPr lang="en-GB" sz="9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6549"/>
                                        </p:tgtEl>
                                        <p:attrNameLst>
                                          <p:attrName>style.visibility</p:attrName>
                                        </p:attrNameLst>
                                      </p:cBhvr>
                                      <p:to>
                                        <p:strVal val="visible"/>
                                      </p:to>
                                    </p:set>
                                    <p:animEffect transition="in" filter="box(in)">
                                      <p:cBhvr>
                                        <p:cTn id="7" dur="500"/>
                                        <p:tgtEl>
                                          <p:spTgt spid="23654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6551"/>
                                        </p:tgtEl>
                                        <p:attrNameLst>
                                          <p:attrName>style.visibility</p:attrName>
                                        </p:attrNameLst>
                                      </p:cBhvr>
                                      <p:to>
                                        <p:strVal val="visible"/>
                                      </p:to>
                                    </p:set>
                                    <p:animEffect transition="in" filter="box(in)">
                                      <p:cBhvr>
                                        <p:cTn id="12" dur="500"/>
                                        <p:tgtEl>
                                          <p:spTgt spid="236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animBg="1"/>
      <p:bldP spid="2365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57201" y="951219"/>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1.Um novo modelo de controle</a:t>
            </a:r>
            <a:endParaRPr lang="pt-BR" sz="1600" kern="1200" dirty="0"/>
          </a:p>
        </p:txBody>
      </p:sp>
      <p:sp>
        <p:nvSpPr>
          <p:cNvPr id="5" name="Freeform 4"/>
          <p:cNvSpPr/>
          <p:nvPr/>
        </p:nvSpPr>
        <p:spPr bwMode="gray">
          <a:xfrm>
            <a:off x="457201" y="1728414"/>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2. </a:t>
            </a:r>
            <a:r>
              <a:rPr lang="pt-BR" sz="1600" dirty="0" smtClean="0"/>
              <a:t>Decisões sobre atividades relevantes</a:t>
            </a:r>
            <a:endParaRPr lang="pt-BR" sz="1600" kern="1200" dirty="0"/>
          </a:p>
        </p:txBody>
      </p:sp>
      <p:sp>
        <p:nvSpPr>
          <p:cNvPr id="8" name="Freeform 7"/>
          <p:cNvSpPr/>
          <p:nvPr/>
        </p:nvSpPr>
        <p:spPr bwMode="gray">
          <a:xfrm>
            <a:off x="457201" y="2527088"/>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3. </a:t>
            </a:r>
            <a:r>
              <a:rPr lang="pt-BR" sz="1600" dirty="0" smtClean="0"/>
              <a:t>Entidades em que direitos de voto são relevantes</a:t>
            </a:r>
            <a:endParaRPr lang="pt-BR" sz="1600" kern="1200" dirty="0"/>
          </a:p>
        </p:txBody>
      </p:sp>
      <p:sp>
        <p:nvSpPr>
          <p:cNvPr id="9" name="Freeform 8"/>
          <p:cNvSpPr/>
          <p:nvPr/>
        </p:nvSpPr>
        <p:spPr bwMode="gray">
          <a:xfrm>
            <a:off x="457201" y="3304283"/>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kern="1200" dirty="0" smtClean="0"/>
              <a:t>4. </a:t>
            </a:r>
            <a:r>
              <a:rPr lang="pt-BR" sz="1600" dirty="0" smtClean="0"/>
              <a:t>Entidades Estruturadas</a:t>
            </a:r>
            <a:endParaRPr lang="pt-BR" sz="1600" kern="1200" dirty="0"/>
          </a:p>
        </p:txBody>
      </p:sp>
      <p:sp>
        <p:nvSpPr>
          <p:cNvPr id="7" name="Title 26"/>
          <p:cNvSpPr txBox="1">
            <a:spLocks/>
          </p:cNvSpPr>
          <p:nvPr/>
        </p:nvSpPr>
        <p:spPr bwMode="gray">
          <a:xfrm>
            <a:off x="427959" y="115888"/>
            <a:ext cx="9257639" cy="792162"/>
          </a:xfrm>
          <a:prstGeom prst="rect">
            <a:avLst/>
          </a:prstGeom>
        </p:spPr>
        <p:txBody>
          <a:body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chemeClr val="bg1"/>
                </a:solidFill>
                <a:effectLst/>
                <a:uLnTx/>
                <a:uFillTx/>
                <a:latin typeface="+mj-lt"/>
                <a:ea typeface="+mj-ea"/>
                <a:cs typeface="+mj-cs"/>
              </a:rPr>
              <a:t>Agenda</a:t>
            </a:r>
            <a:endParaRPr kumimoji="0" lang="en-GB" sz="3200" b="1" i="0" u="none" strike="noStrike" kern="0" cap="none" spc="0" normalizeH="0" baseline="0" noProof="0" dirty="0">
              <a:ln>
                <a:noFill/>
              </a:ln>
              <a:solidFill>
                <a:schemeClr val="bg1"/>
              </a:solidFill>
              <a:effectLst/>
              <a:uLnTx/>
              <a:uFillTx/>
              <a:latin typeface="+mj-lt"/>
              <a:ea typeface="+mj-ea"/>
              <a:cs typeface="+mj-cs"/>
            </a:endParaRPr>
          </a:p>
        </p:txBody>
      </p:sp>
      <p:sp>
        <p:nvSpPr>
          <p:cNvPr id="10" name="Freeform 9"/>
          <p:cNvSpPr/>
          <p:nvPr/>
        </p:nvSpPr>
        <p:spPr bwMode="gray">
          <a:xfrm>
            <a:off x="486769" y="4084491"/>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dirty="0" smtClean="0"/>
              <a:t>5</a:t>
            </a:r>
            <a:r>
              <a:rPr lang="pt-BR" sz="1600" kern="1200" dirty="0" smtClean="0"/>
              <a:t>. Exposição a </a:t>
            </a:r>
            <a:r>
              <a:rPr lang="pt-BR" sz="1600" dirty="0" smtClean="0"/>
              <a:t>Variabilidade de Retornos</a:t>
            </a:r>
            <a:endParaRPr lang="pt-BR" sz="1600" kern="1200" dirty="0"/>
          </a:p>
        </p:txBody>
      </p:sp>
      <p:sp>
        <p:nvSpPr>
          <p:cNvPr id="11" name="Freeform 10"/>
          <p:cNvSpPr/>
          <p:nvPr/>
        </p:nvSpPr>
        <p:spPr bwMode="gray">
          <a:xfrm>
            <a:off x="500419" y="4852614"/>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kern="1200" dirty="0" smtClean="0"/>
              <a:t>4. </a:t>
            </a:r>
            <a:r>
              <a:rPr lang="pt-BR" sz="1600" dirty="0" smtClean="0"/>
              <a:t>Relação entre poder e retornos</a:t>
            </a:r>
            <a:endParaRPr lang="pt-BR" sz="1600" kern="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rtl="0" eaLnBrk="1" hangingPunct="1"/>
            <a:r>
              <a:rPr lang="pt-BR" sz="2000" b="1" i="0" u="none" noProof="0"/>
              <a:t>Impactos potenciais</a:t>
            </a:r>
            <a:endParaRPr lang="pt-BR" sz="2000" noProof="0" smtClean="0"/>
          </a:p>
        </p:txBody>
      </p:sp>
      <p:sp>
        <p:nvSpPr>
          <p:cNvPr id="44041" name="AutoShape 6"/>
          <p:cNvSpPr>
            <a:spLocks noChangeArrowheads="1"/>
          </p:cNvSpPr>
          <p:nvPr/>
        </p:nvSpPr>
        <p:spPr bwMode="blackWhite">
          <a:xfrm>
            <a:off x="1657095" y="3769745"/>
            <a:ext cx="3303587" cy="2049463"/>
          </a:xfrm>
          <a:prstGeom prst="parallelogram">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b="0" i="0" u="none" dirty="0">
                <a:solidFill>
                  <a:schemeClr val="tx1"/>
                </a:solidFill>
                <a:latin typeface="+mn-lt"/>
                <a:cs typeface="+mn-cs"/>
              </a:rPr>
              <a:t>A </a:t>
            </a:r>
            <a:r>
              <a:rPr lang="pt-BR" sz="1650" b="1" i="0" u="none" dirty="0">
                <a:solidFill>
                  <a:schemeClr val="tx1"/>
                </a:solidFill>
                <a:latin typeface="+mn-lt"/>
                <a:cs typeface="+mn-cs"/>
              </a:rPr>
              <a:t>exposição aos retornos</a:t>
            </a:r>
            <a:r>
              <a:rPr lang="pt-BR" sz="1650" b="0" i="0" u="none" dirty="0">
                <a:solidFill>
                  <a:schemeClr val="tx1"/>
                </a:solidFill>
                <a:latin typeface="+mn-lt"/>
                <a:cs typeface="+mn-cs"/>
              </a:rPr>
              <a:t> (versus benefícios na IAS 27 e maioria dos benefícios na SIC-12) poderá mudar a conclusão sobre o controle</a:t>
            </a:r>
            <a:endParaRPr lang="pt-BR" sz="1650" dirty="0">
              <a:solidFill>
                <a:schemeClr val="tx1"/>
              </a:solidFill>
              <a:latin typeface="+mn-lt"/>
              <a:cs typeface="+mn-cs"/>
            </a:endParaRPr>
          </a:p>
        </p:txBody>
      </p:sp>
      <p:sp>
        <p:nvSpPr>
          <p:cNvPr id="44042" name="AutoShape 9"/>
          <p:cNvSpPr>
            <a:spLocks noChangeArrowheads="1"/>
          </p:cNvSpPr>
          <p:nvPr/>
        </p:nvSpPr>
        <p:spPr bwMode="blackWhite">
          <a:xfrm>
            <a:off x="3308438" y="1417638"/>
            <a:ext cx="3303587" cy="2049463"/>
          </a:xfrm>
          <a:prstGeom prst="parallelogram">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b="0" i="0" u="none" dirty="0">
                <a:solidFill>
                  <a:schemeClr val="tx1"/>
                </a:solidFill>
                <a:latin typeface="+mn-lt"/>
                <a:cs typeface="+mn-cs"/>
              </a:rPr>
              <a:t>Os direitos de voto potenciais </a:t>
            </a:r>
            <a:r>
              <a:rPr lang="pt-BR" sz="1650" b="1" i="0" u="none" dirty="0">
                <a:solidFill>
                  <a:schemeClr val="tx1"/>
                </a:solidFill>
                <a:latin typeface="+mn-lt"/>
                <a:cs typeface="+mn-cs"/>
              </a:rPr>
              <a:t>substantivos</a:t>
            </a:r>
            <a:r>
              <a:rPr lang="pt-BR" sz="1650" b="0" i="0" u="none" dirty="0">
                <a:solidFill>
                  <a:schemeClr val="tx1"/>
                </a:solidFill>
                <a:latin typeface="+mn-lt"/>
                <a:cs typeface="+mn-cs"/>
              </a:rPr>
              <a:t> (vs. </a:t>
            </a:r>
            <a:r>
              <a:rPr lang="pt-BR" sz="1650" b="0" i="0" u="none" dirty="0" smtClean="0">
                <a:solidFill>
                  <a:schemeClr val="tx1"/>
                </a:solidFill>
                <a:latin typeface="+mn-lt"/>
                <a:cs typeface="+mn-cs"/>
              </a:rPr>
              <a:t>correntemente exercíveis) </a:t>
            </a:r>
            <a:r>
              <a:rPr lang="pt-BR" sz="1650" dirty="0" smtClean="0">
                <a:solidFill>
                  <a:schemeClr val="tx1"/>
                </a:solidFill>
                <a:latin typeface="+mn-lt"/>
                <a:cs typeface="+mn-cs"/>
              </a:rPr>
              <a:t/>
            </a:r>
            <a:br>
              <a:rPr lang="pt-BR" sz="1650" dirty="0" smtClean="0">
                <a:solidFill>
                  <a:schemeClr val="tx1"/>
                </a:solidFill>
                <a:latin typeface="+mn-lt"/>
                <a:cs typeface="+mn-cs"/>
              </a:rPr>
            </a:br>
            <a:r>
              <a:rPr lang="pt-BR" sz="1650" b="0" i="0" u="none" dirty="0">
                <a:solidFill>
                  <a:schemeClr val="tx1"/>
                </a:solidFill>
                <a:latin typeface="+mn-lt"/>
                <a:cs typeface="+mn-cs"/>
              </a:rPr>
              <a:t>são considerados na avaliação do controle</a:t>
            </a:r>
          </a:p>
        </p:txBody>
      </p:sp>
      <p:sp>
        <p:nvSpPr>
          <p:cNvPr id="44043" name="AutoShape 10"/>
          <p:cNvSpPr>
            <a:spLocks noChangeArrowheads="1"/>
          </p:cNvSpPr>
          <p:nvPr/>
        </p:nvSpPr>
        <p:spPr bwMode="blackWhite">
          <a:xfrm>
            <a:off x="4735795" y="3778719"/>
            <a:ext cx="3303588" cy="2049463"/>
          </a:xfrm>
          <a:prstGeom prst="parallelogram">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b="0" i="0" u="none" dirty="0">
                <a:solidFill>
                  <a:schemeClr val="bg1"/>
                </a:solidFill>
                <a:latin typeface="+mn-lt"/>
                <a:cs typeface="+mn-cs"/>
              </a:rPr>
              <a:t>A </a:t>
            </a:r>
            <a:r>
              <a:rPr lang="pt-BR" sz="1650" b="1" i="0" u="none" dirty="0">
                <a:solidFill>
                  <a:schemeClr val="bg1"/>
                </a:solidFill>
                <a:latin typeface="+mn-lt"/>
                <a:cs typeface="+mn-cs"/>
              </a:rPr>
              <a:t>mudança no modelo de controle</a:t>
            </a:r>
            <a:r>
              <a:rPr lang="pt-BR" sz="1650" b="0" i="0" u="none" dirty="0">
                <a:solidFill>
                  <a:schemeClr val="bg1"/>
                </a:solidFill>
                <a:latin typeface="+mn-lt"/>
                <a:cs typeface="+mn-cs"/>
              </a:rPr>
              <a:t> pode afetar a conclusão de controle para algumas investidas, particularmente as </a:t>
            </a:r>
            <a:r>
              <a:rPr lang="pt-BR" sz="1650" b="1" i="0" u="none" dirty="0">
                <a:solidFill>
                  <a:schemeClr val="bg1"/>
                </a:solidFill>
                <a:latin typeface="+mn-lt"/>
                <a:cs typeface="+mn-cs"/>
              </a:rPr>
              <a:t>EPEs</a:t>
            </a:r>
            <a:endParaRPr lang="pt-BR" sz="1650" dirty="0">
              <a:solidFill>
                <a:schemeClr val="bg1"/>
              </a:solidFill>
              <a:latin typeface="+mn-lt"/>
              <a:cs typeface="+mn-cs"/>
            </a:endParaRPr>
          </a:p>
        </p:txBody>
      </p:sp>
      <p:sp>
        <p:nvSpPr>
          <p:cNvPr id="44044" name="AutoShape 11"/>
          <p:cNvSpPr>
            <a:spLocks noChangeArrowheads="1"/>
          </p:cNvSpPr>
          <p:nvPr/>
        </p:nvSpPr>
        <p:spPr bwMode="blackWhite">
          <a:xfrm>
            <a:off x="6344661" y="1431311"/>
            <a:ext cx="3303588" cy="2049463"/>
          </a:xfrm>
          <a:prstGeom prst="parallelogram">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b="0" i="0" u="none" dirty="0">
                <a:solidFill>
                  <a:schemeClr val="tx1"/>
                </a:solidFill>
                <a:latin typeface="+mn-lt"/>
                <a:cs typeface="+mn-cs"/>
              </a:rPr>
              <a:t>O modelo de controle </a:t>
            </a:r>
            <a:r>
              <a:rPr lang="pt-BR" sz="1650" b="1" i="1" u="none" dirty="0">
                <a:solidFill>
                  <a:schemeClr val="tx1"/>
                </a:solidFill>
                <a:latin typeface="+mn-lt"/>
                <a:cs typeface="+mn-cs"/>
              </a:rPr>
              <a:t>de fato</a:t>
            </a:r>
            <a:r>
              <a:rPr lang="pt-BR" sz="1650" b="0" i="0" u="none" dirty="0">
                <a:solidFill>
                  <a:schemeClr val="tx1"/>
                </a:solidFill>
                <a:latin typeface="+mn-lt"/>
                <a:cs typeface="+mn-cs"/>
              </a:rPr>
              <a:t> poderá levar à consolidação de um maior número de investidas</a:t>
            </a:r>
          </a:p>
        </p:txBody>
      </p:sp>
      <p:sp>
        <p:nvSpPr>
          <p:cNvPr id="14" name="Slide Number Placeholder 13"/>
          <p:cNvSpPr>
            <a:spLocks noGrp="1"/>
          </p:cNvSpPr>
          <p:nvPr>
            <p:ph type="sldNum" sz="quarter" idx="14"/>
          </p:nvPr>
        </p:nvSpPr>
        <p:spPr>
          <a:xfrm>
            <a:off x="9096374" y="6356361"/>
            <a:ext cx="314325" cy="365125"/>
          </a:xfrm>
        </p:spPr>
        <p:txBody>
          <a:bodyPr/>
          <a:lstStyle/>
          <a:p>
            <a:pPr algn="l" rtl="0"/>
            <a:fld id="{3C987747-537D-40DC-B7FF-080F4234B714}" type="slidenum">
              <a:rPr/>
              <a:pPr algn="l" rtl="0"/>
              <a:t>2</a:t>
            </a:fld>
            <a:endParaRPr lang="pt-BR" dirty="0"/>
          </a:p>
        </p:txBody>
      </p:sp>
      <p:sp>
        <p:nvSpPr>
          <p:cNvPr id="16" name="Footer Placeholder 15"/>
          <p:cNvSpPr>
            <a:spLocks noGrp="1"/>
          </p:cNvSpPr>
          <p:nvPr>
            <p:ph type="ftr" sz="quarter" idx="15"/>
          </p:nvPr>
        </p:nvSpPr>
        <p:spPr/>
        <p:txBody>
          <a:bodyPr/>
          <a:lstStyle/>
          <a:p>
            <a:pPr rtl="0"/>
            <a:r>
              <a:rPr lang="pt-BR" b="0" i="0" u="none" dirty="0" smtClean="0"/>
              <a:t>Atualização IFRS e CPC 2012 </a:t>
            </a:r>
            <a:endParaRPr lang="pt-BR" b="0" i="0" u="none" dirty="0"/>
          </a:p>
        </p:txBody>
      </p:sp>
      <p:sp>
        <p:nvSpPr>
          <p:cNvPr id="9" name="AutoShape 10"/>
          <p:cNvSpPr>
            <a:spLocks noChangeArrowheads="1"/>
          </p:cNvSpPr>
          <p:nvPr/>
        </p:nvSpPr>
        <p:spPr bwMode="blackWhite">
          <a:xfrm>
            <a:off x="275229" y="1460883"/>
            <a:ext cx="3303588" cy="2049463"/>
          </a:xfrm>
          <a:prstGeom prst="parallelogram">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dirty="0" smtClean="0">
                <a:solidFill>
                  <a:schemeClr val="bg1"/>
                </a:solidFill>
              </a:rPr>
              <a:t>Nova </a:t>
            </a:r>
            <a:r>
              <a:rPr lang="pt-BR" sz="1650" b="0" i="0" u="none" dirty="0" smtClean="0">
                <a:solidFill>
                  <a:schemeClr val="bg1"/>
                </a:solidFill>
                <a:latin typeface="+mn-lt"/>
                <a:cs typeface="+mn-cs"/>
              </a:rPr>
              <a:t>definição de </a:t>
            </a:r>
            <a:r>
              <a:rPr lang="pt-BR" sz="1650" b="1" i="0" u="none" dirty="0" smtClean="0">
                <a:solidFill>
                  <a:schemeClr val="bg1"/>
                </a:solidFill>
                <a:latin typeface="+mn-lt"/>
                <a:cs typeface="+mn-cs"/>
              </a:rPr>
              <a:t>controle</a:t>
            </a:r>
            <a:r>
              <a:rPr lang="pt-BR" sz="1650" b="0" i="0" u="none" dirty="0" smtClean="0">
                <a:solidFill>
                  <a:schemeClr val="bg1"/>
                </a:solidFill>
                <a:latin typeface="+mn-lt"/>
                <a:cs typeface="+mn-cs"/>
              </a:rPr>
              <a:t>. Mesmo que em muitos casos não haja mudança na existência de controle, a base conceitual para esta mudou.</a:t>
            </a:r>
            <a:endParaRPr lang="pt-BR" sz="1650" dirty="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42"/>
                                        </p:tgtEl>
                                        <p:attrNameLst>
                                          <p:attrName>style.visibility</p:attrName>
                                        </p:attrNameLst>
                                      </p:cBhvr>
                                      <p:to>
                                        <p:strVal val="visible"/>
                                      </p:to>
                                    </p:set>
                                    <p:animEffect transition="in" filter="blinds(horizontal)">
                                      <p:cBhvr>
                                        <p:cTn id="7" dur="500"/>
                                        <p:tgtEl>
                                          <p:spTgt spid="440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44"/>
                                        </p:tgtEl>
                                        <p:attrNameLst>
                                          <p:attrName>style.visibility</p:attrName>
                                        </p:attrNameLst>
                                      </p:cBhvr>
                                      <p:to>
                                        <p:strVal val="visible"/>
                                      </p:to>
                                    </p:set>
                                    <p:animEffect transition="in" filter="blinds(horizontal)">
                                      <p:cBhvr>
                                        <p:cTn id="12" dur="500"/>
                                        <p:tgtEl>
                                          <p:spTgt spid="440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41"/>
                                        </p:tgtEl>
                                        <p:attrNameLst>
                                          <p:attrName>style.visibility</p:attrName>
                                        </p:attrNameLst>
                                      </p:cBhvr>
                                      <p:to>
                                        <p:strVal val="visible"/>
                                      </p:to>
                                    </p:set>
                                    <p:animEffect transition="in" filter="blinds(horizontal)">
                                      <p:cBhvr>
                                        <p:cTn id="17" dur="500"/>
                                        <p:tgtEl>
                                          <p:spTgt spid="440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043"/>
                                        </p:tgtEl>
                                        <p:attrNameLst>
                                          <p:attrName>style.visibility</p:attrName>
                                        </p:attrNameLst>
                                      </p:cBhvr>
                                      <p:to>
                                        <p:strVal val="visible"/>
                                      </p:to>
                                    </p:set>
                                    <p:animEffect transition="in" filter="blinds(horizontal)">
                                      <p:cBhvr>
                                        <p:cTn id="22" dur="5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animBg="1"/>
      <p:bldP spid="44042" grpId="0" animBg="1"/>
      <p:bldP spid="44043" grpId="0" animBg="1"/>
      <p:bldP spid="440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rtl="0" eaLnBrk="1" hangingPunct="1"/>
            <a:r>
              <a:rPr lang="pt-BR" sz="2000" b="1" i="0" u="none" noProof="0" dirty="0"/>
              <a:t>Avaliar se há uma </a:t>
            </a:r>
            <a:r>
              <a:rPr lang="pt-BR" sz="2000" b="1" i="0" u="sng" noProof="0" dirty="0" smtClean="0"/>
              <a:t>relação </a:t>
            </a:r>
            <a:r>
              <a:rPr lang="pt-BR" sz="2000" b="1" i="0" u="sng" noProof="0" dirty="0"/>
              <a:t>entre poder e retornos</a:t>
            </a:r>
            <a:endParaRPr lang="pt-BR" sz="2000" u="sng" noProof="0" dirty="0" smtClean="0"/>
          </a:p>
        </p:txBody>
      </p:sp>
      <p:grpSp>
        <p:nvGrpSpPr>
          <p:cNvPr id="29" name="Group 28"/>
          <p:cNvGrpSpPr/>
          <p:nvPr/>
        </p:nvGrpSpPr>
        <p:grpSpPr>
          <a:xfrm>
            <a:off x="35400" y="1652593"/>
            <a:ext cx="9835200" cy="3881437"/>
            <a:chOff x="76200" y="1652588"/>
            <a:chExt cx="9835200" cy="3881437"/>
          </a:xfrm>
        </p:grpSpPr>
        <p:grpSp>
          <p:nvGrpSpPr>
            <p:cNvPr id="27" name="Group 26"/>
            <p:cNvGrpSpPr/>
            <p:nvPr/>
          </p:nvGrpSpPr>
          <p:grpSpPr>
            <a:xfrm>
              <a:off x="76200" y="1652588"/>
              <a:ext cx="9835200" cy="1467326"/>
              <a:chOff x="76200" y="1652588"/>
              <a:chExt cx="9835200" cy="1467326"/>
            </a:xfrm>
          </p:grpSpPr>
          <p:sp>
            <p:nvSpPr>
              <p:cNvPr id="35859" name="Text Box 17"/>
              <p:cNvSpPr txBox="1">
                <a:spLocks noChangeArrowheads="1"/>
              </p:cNvSpPr>
              <p:nvPr/>
            </p:nvSpPr>
            <p:spPr bwMode="blackWhite">
              <a:xfrm>
                <a:off x="7196137" y="2000771"/>
                <a:ext cx="576263" cy="760959"/>
              </a:xfrm>
              <a:prstGeom prst="rect">
                <a:avLst/>
              </a:prstGeom>
              <a:noFill/>
              <a:ln w="12700" algn="ctr">
                <a:noFill/>
                <a:miter lim="800000"/>
                <a:headEnd/>
                <a:tailEnd/>
              </a:ln>
            </p:spPr>
            <p:txBody>
              <a:bodyPr lIns="72000" tIns="72000" rIns="72000" bIns="72000">
                <a:spAutoFit/>
              </a:bodyPr>
              <a:lstStyle/>
              <a:p>
                <a:pPr algn="l" rtl="0">
                  <a:spcBef>
                    <a:spcPct val="50000"/>
                  </a:spcBef>
                </a:pPr>
                <a:r>
                  <a:rPr lang="pt-BR" sz="4000" b="1" i="0" u="none" dirty="0"/>
                  <a:t>=</a:t>
                </a:r>
              </a:p>
            </p:txBody>
          </p:sp>
          <p:sp>
            <p:nvSpPr>
              <p:cNvPr id="35863" name="AutoShape 10"/>
              <p:cNvSpPr>
                <a:spLocks noChangeArrowheads="1"/>
              </p:cNvSpPr>
              <p:nvPr/>
            </p:nvSpPr>
            <p:spPr bwMode="auto">
              <a:xfrm>
                <a:off x="76200" y="1652588"/>
                <a:ext cx="2520000" cy="1457325"/>
              </a:xfrm>
              <a:prstGeom prst="flowChartInputOutput">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r>
                  <a:rPr lang="pt-BR" b="1" i="0" u="none" dirty="0">
                    <a:solidFill>
                      <a:schemeClr val="tx1"/>
                    </a:solidFill>
                  </a:rPr>
                  <a:t>Poder</a:t>
                </a:r>
                <a:endParaRPr lang="pt-BR" b="1" dirty="0">
                  <a:solidFill>
                    <a:schemeClr val="tx1"/>
                  </a:solidFill>
                </a:endParaRPr>
              </a:p>
            </p:txBody>
          </p:sp>
          <p:sp>
            <p:nvSpPr>
              <p:cNvPr id="35864" name="AutoShape 10"/>
              <p:cNvSpPr>
                <a:spLocks noChangeArrowheads="1"/>
              </p:cNvSpPr>
              <p:nvPr/>
            </p:nvSpPr>
            <p:spPr bwMode="auto">
              <a:xfrm>
                <a:off x="2514600" y="1652588"/>
                <a:ext cx="2520000" cy="1457325"/>
              </a:xfrm>
              <a:prstGeom prst="flowChartInputOutput">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r>
                  <a:rPr lang="pt-BR" b="1" i="0" u="none" dirty="0">
                    <a:solidFill>
                      <a:schemeClr val="tx1"/>
                    </a:solidFill>
                  </a:rPr>
                  <a:t>Exposição à </a:t>
                </a:r>
                <a:r>
                  <a:rPr lang="pt-BR" b="1" dirty="0">
                    <a:solidFill>
                      <a:schemeClr val="tx1"/>
                    </a:solidFill>
                  </a:rPr>
                  <a:t/>
                </a:r>
                <a:br>
                  <a:rPr lang="pt-BR" b="1" dirty="0">
                    <a:solidFill>
                      <a:schemeClr val="tx1"/>
                    </a:solidFill>
                  </a:rPr>
                </a:br>
                <a:r>
                  <a:rPr lang="pt-BR" b="1" i="0" u="none" dirty="0" smtClean="0">
                    <a:solidFill>
                      <a:schemeClr val="tx1"/>
                    </a:solidFill>
                  </a:rPr>
                  <a:t>variação </a:t>
                </a:r>
                <a:r>
                  <a:rPr lang="pt-BR" b="1" dirty="0">
                    <a:solidFill>
                      <a:schemeClr val="tx1"/>
                    </a:solidFill>
                  </a:rPr>
                  <a:t/>
                </a:r>
                <a:br>
                  <a:rPr lang="pt-BR" b="1" dirty="0">
                    <a:solidFill>
                      <a:schemeClr val="tx1"/>
                    </a:solidFill>
                  </a:rPr>
                </a:br>
                <a:r>
                  <a:rPr lang="pt-BR" b="1" i="0" u="none" dirty="0" smtClean="0">
                    <a:solidFill>
                      <a:schemeClr val="tx1"/>
                    </a:solidFill>
                  </a:rPr>
                  <a:t>de retorno</a:t>
                </a:r>
                <a:endParaRPr lang="pt-BR" b="1" dirty="0">
                  <a:solidFill>
                    <a:schemeClr val="tx1"/>
                  </a:solidFill>
                </a:endParaRPr>
              </a:p>
            </p:txBody>
          </p:sp>
          <p:sp>
            <p:nvSpPr>
              <p:cNvPr id="35867" name="AutoShape 10"/>
              <p:cNvSpPr>
                <a:spLocks noChangeArrowheads="1"/>
              </p:cNvSpPr>
              <p:nvPr/>
            </p:nvSpPr>
            <p:spPr bwMode="auto">
              <a:xfrm>
                <a:off x="7391400" y="1652588"/>
                <a:ext cx="2520000" cy="1457325"/>
              </a:xfrm>
              <a:prstGeom prst="flowChartInputOutput">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r>
                  <a:rPr lang="pt-BR" b="1" i="0" u="none" dirty="0">
                    <a:solidFill>
                      <a:schemeClr val="bg1"/>
                    </a:solidFill>
                    <a:latin typeface="+mn-lt"/>
                    <a:cs typeface="+mn-cs"/>
                  </a:rPr>
                  <a:t>O investidor </a:t>
                </a:r>
                <a:r>
                  <a:rPr lang="pt-BR" b="1" dirty="0">
                    <a:solidFill>
                      <a:schemeClr val="bg1"/>
                    </a:solidFill>
                    <a:latin typeface="+mn-lt"/>
                    <a:cs typeface="+mn-cs"/>
                  </a:rPr>
                  <a:t/>
                </a:r>
                <a:br>
                  <a:rPr lang="pt-BR" b="1" dirty="0">
                    <a:solidFill>
                      <a:schemeClr val="bg1"/>
                    </a:solidFill>
                    <a:latin typeface="+mn-lt"/>
                    <a:cs typeface="+mn-cs"/>
                  </a:rPr>
                </a:br>
                <a:r>
                  <a:rPr lang="pt-BR" b="1" i="0" u="none" dirty="0">
                    <a:solidFill>
                      <a:schemeClr val="bg1"/>
                    </a:solidFill>
                    <a:latin typeface="+mn-lt"/>
                    <a:cs typeface="+mn-cs"/>
                  </a:rPr>
                  <a:t>é um principal</a:t>
                </a:r>
              </a:p>
            </p:txBody>
          </p:sp>
          <p:sp>
            <p:nvSpPr>
              <p:cNvPr id="35868" name="Text Box 17"/>
              <p:cNvSpPr txBox="1">
                <a:spLocks noChangeArrowheads="1"/>
              </p:cNvSpPr>
              <p:nvPr/>
            </p:nvSpPr>
            <p:spPr bwMode="blackWhite">
              <a:xfrm>
                <a:off x="4757738" y="2000771"/>
                <a:ext cx="576262" cy="760959"/>
              </a:xfrm>
              <a:prstGeom prst="rect">
                <a:avLst/>
              </a:prstGeom>
              <a:noFill/>
              <a:ln w="12700" algn="ctr">
                <a:noFill/>
                <a:miter lim="800000"/>
                <a:headEnd/>
                <a:tailEnd/>
              </a:ln>
            </p:spPr>
            <p:txBody>
              <a:bodyPr lIns="72000" tIns="72000" rIns="72000" bIns="72000">
                <a:spAutoFit/>
              </a:bodyPr>
              <a:lstStyle/>
              <a:p>
                <a:pPr algn="l" rtl="0">
                  <a:spcBef>
                    <a:spcPct val="50000"/>
                  </a:spcBef>
                </a:pPr>
                <a:r>
                  <a:rPr lang="pt-BR" sz="4000" b="1" i="0" u="none" dirty="0"/>
                  <a:t>+</a:t>
                </a:r>
              </a:p>
            </p:txBody>
          </p:sp>
          <p:sp>
            <p:nvSpPr>
              <p:cNvPr id="35869" name="Text Box 17"/>
              <p:cNvSpPr txBox="1">
                <a:spLocks noChangeArrowheads="1"/>
              </p:cNvSpPr>
              <p:nvPr/>
            </p:nvSpPr>
            <p:spPr bwMode="blackWhite">
              <a:xfrm>
                <a:off x="2286000" y="2000771"/>
                <a:ext cx="576263" cy="760959"/>
              </a:xfrm>
              <a:prstGeom prst="rect">
                <a:avLst/>
              </a:prstGeom>
              <a:noFill/>
              <a:ln w="12700" algn="ctr">
                <a:noFill/>
                <a:miter lim="800000"/>
                <a:headEnd/>
                <a:tailEnd/>
              </a:ln>
            </p:spPr>
            <p:txBody>
              <a:bodyPr lIns="72000" tIns="72000" rIns="72000" bIns="72000">
                <a:spAutoFit/>
              </a:bodyPr>
              <a:lstStyle/>
              <a:p>
                <a:pPr algn="ctr" rtl="0">
                  <a:spcBef>
                    <a:spcPct val="50000"/>
                  </a:spcBef>
                </a:pPr>
                <a:r>
                  <a:rPr lang="pt-BR" sz="4000" b="1" i="0" u="none" dirty="0"/>
                  <a:t>+</a:t>
                </a:r>
              </a:p>
            </p:txBody>
          </p:sp>
          <p:grpSp>
            <p:nvGrpSpPr>
              <p:cNvPr id="26" name="Group 25"/>
              <p:cNvGrpSpPr/>
              <p:nvPr/>
            </p:nvGrpSpPr>
            <p:grpSpPr>
              <a:xfrm>
                <a:off x="4953000" y="1652588"/>
                <a:ext cx="2520000" cy="1467326"/>
                <a:chOff x="4947600" y="1652588"/>
                <a:chExt cx="2520000" cy="1467326"/>
              </a:xfrm>
            </p:grpSpPr>
            <p:sp>
              <p:nvSpPr>
                <p:cNvPr id="35865" name="AutoShape 10"/>
                <p:cNvSpPr>
                  <a:spLocks noChangeArrowheads="1"/>
                </p:cNvSpPr>
                <p:nvPr/>
              </p:nvSpPr>
              <p:spPr bwMode="auto">
                <a:xfrm>
                  <a:off x="4947600" y="1652588"/>
                  <a:ext cx="2520000" cy="1457325"/>
                </a:xfrm>
                <a:prstGeom prst="flowChartInputOutput">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pt-BR" b="1" dirty="0">
                    <a:solidFill>
                      <a:schemeClr val="accent1"/>
                    </a:solidFill>
                  </a:endParaRPr>
                </a:p>
              </p:txBody>
            </p:sp>
            <p:sp>
              <p:nvSpPr>
                <p:cNvPr id="19" name="Rectangle 18"/>
                <p:cNvSpPr/>
                <p:nvPr/>
              </p:nvSpPr>
              <p:spPr>
                <a:xfrm>
                  <a:off x="5159850" y="1919585"/>
                  <a:ext cx="2095500" cy="1200329"/>
                </a:xfrm>
                <a:prstGeom prst="rect">
                  <a:avLst/>
                </a:prstGeom>
              </p:spPr>
              <p:txBody>
                <a:bodyPr wrap="square">
                  <a:spAutoFit/>
                </a:bodyPr>
                <a:lstStyle/>
                <a:p>
                  <a:pPr algn="ctr" rtl="0"/>
                  <a:r>
                    <a:rPr lang="pt-BR" b="1" i="0" u="none" dirty="0"/>
                    <a:t>Uso do poder para gerar retornos para si próprio</a:t>
                  </a:r>
                  <a:endParaRPr lang="pt-BR" b="1" dirty="0"/>
                </a:p>
              </p:txBody>
            </p:sp>
          </p:grpSp>
        </p:grpSp>
        <p:grpSp>
          <p:nvGrpSpPr>
            <p:cNvPr id="28" name="Group 27"/>
            <p:cNvGrpSpPr/>
            <p:nvPr/>
          </p:nvGrpSpPr>
          <p:grpSpPr>
            <a:xfrm>
              <a:off x="76200" y="4076700"/>
              <a:ext cx="9835200" cy="1457325"/>
              <a:chOff x="76200" y="4076700"/>
              <a:chExt cx="9835200" cy="1457325"/>
            </a:xfrm>
          </p:grpSpPr>
          <p:sp>
            <p:nvSpPr>
              <p:cNvPr id="35870" name="Text Box 17"/>
              <p:cNvSpPr txBox="1">
                <a:spLocks noChangeArrowheads="1"/>
              </p:cNvSpPr>
              <p:nvPr/>
            </p:nvSpPr>
            <p:spPr bwMode="blackWhite">
              <a:xfrm>
                <a:off x="7196137" y="4424883"/>
                <a:ext cx="576263" cy="760959"/>
              </a:xfrm>
              <a:prstGeom prst="rect">
                <a:avLst/>
              </a:prstGeom>
              <a:noFill/>
              <a:ln w="12700" algn="ctr">
                <a:noFill/>
                <a:miter lim="800000"/>
                <a:headEnd/>
                <a:tailEnd/>
              </a:ln>
            </p:spPr>
            <p:txBody>
              <a:bodyPr lIns="72000" tIns="72000" rIns="72000" bIns="72000">
                <a:spAutoFit/>
              </a:bodyPr>
              <a:lstStyle/>
              <a:p>
                <a:pPr algn="l" rtl="0">
                  <a:spcBef>
                    <a:spcPct val="50000"/>
                  </a:spcBef>
                </a:pPr>
                <a:r>
                  <a:rPr lang="pt-BR" sz="4000" b="1" i="0" u="none" dirty="0"/>
                  <a:t>=</a:t>
                </a:r>
              </a:p>
            </p:txBody>
          </p:sp>
          <p:sp>
            <p:nvSpPr>
              <p:cNvPr id="35875" name="Text Box 17"/>
              <p:cNvSpPr txBox="1">
                <a:spLocks noChangeArrowheads="1"/>
              </p:cNvSpPr>
              <p:nvPr/>
            </p:nvSpPr>
            <p:spPr bwMode="blackWhite">
              <a:xfrm>
                <a:off x="4757738" y="4424883"/>
                <a:ext cx="576262" cy="760959"/>
              </a:xfrm>
              <a:prstGeom prst="rect">
                <a:avLst/>
              </a:prstGeom>
              <a:noFill/>
              <a:ln w="12700" algn="ctr">
                <a:noFill/>
                <a:miter lim="800000"/>
                <a:headEnd/>
                <a:tailEnd/>
              </a:ln>
            </p:spPr>
            <p:txBody>
              <a:bodyPr lIns="72000" tIns="72000" rIns="72000" bIns="72000">
                <a:spAutoFit/>
              </a:bodyPr>
              <a:lstStyle/>
              <a:p>
                <a:pPr algn="l" rtl="0">
                  <a:spcBef>
                    <a:spcPct val="50000"/>
                  </a:spcBef>
                </a:pPr>
                <a:r>
                  <a:rPr lang="pt-BR" sz="4000" b="1" i="0" u="none" dirty="0"/>
                  <a:t>+</a:t>
                </a:r>
              </a:p>
            </p:txBody>
          </p:sp>
          <p:sp>
            <p:nvSpPr>
              <p:cNvPr id="35876" name="Text Box 17"/>
              <p:cNvSpPr txBox="1">
                <a:spLocks noChangeArrowheads="1"/>
              </p:cNvSpPr>
              <p:nvPr/>
            </p:nvSpPr>
            <p:spPr bwMode="blackWhite">
              <a:xfrm>
                <a:off x="2286000" y="4424883"/>
                <a:ext cx="576263" cy="760959"/>
              </a:xfrm>
              <a:prstGeom prst="rect">
                <a:avLst/>
              </a:prstGeom>
              <a:noFill/>
              <a:ln w="12700" algn="ctr">
                <a:noFill/>
                <a:miter lim="800000"/>
                <a:headEnd/>
                <a:tailEnd/>
              </a:ln>
            </p:spPr>
            <p:txBody>
              <a:bodyPr lIns="72000" tIns="72000" rIns="72000" bIns="72000">
                <a:spAutoFit/>
              </a:bodyPr>
              <a:lstStyle/>
              <a:p>
                <a:pPr algn="ctr" rtl="0">
                  <a:spcBef>
                    <a:spcPct val="50000"/>
                  </a:spcBef>
                </a:pPr>
                <a:r>
                  <a:rPr lang="pt-BR" sz="4000" b="1" i="0" u="none" dirty="0"/>
                  <a:t>+</a:t>
                </a:r>
              </a:p>
            </p:txBody>
          </p:sp>
          <p:sp>
            <p:nvSpPr>
              <p:cNvPr id="35871" name="AutoShape 10"/>
              <p:cNvSpPr>
                <a:spLocks noChangeArrowheads="1"/>
              </p:cNvSpPr>
              <p:nvPr/>
            </p:nvSpPr>
            <p:spPr bwMode="auto">
              <a:xfrm>
                <a:off x="76200" y="4076700"/>
                <a:ext cx="2520000" cy="1457325"/>
              </a:xfrm>
              <a:prstGeom prst="flowChartInputOutput">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r>
                  <a:rPr lang="pt-BR" b="1" i="0" u="none" dirty="0">
                    <a:solidFill>
                      <a:schemeClr val="tx1"/>
                    </a:solidFill>
                    <a:latin typeface="+mn-lt"/>
                    <a:cs typeface="+mn-cs"/>
                  </a:rPr>
                  <a:t>Poder</a:t>
                </a:r>
                <a:endParaRPr lang="pt-BR" b="1" dirty="0">
                  <a:solidFill>
                    <a:schemeClr val="tx1"/>
                  </a:solidFill>
                  <a:latin typeface="+mn-lt"/>
                  <a:cs typeface="+mn-cs"/>
                </a:endParaRPr>
              </a:p>
            </p:txBody>
          </p:sp>
          <p:sp>
            <p:nvSpPr>
              <p:cNvPr id="35872" name="AutoShape 10"/>
              <p:cNvSpPr>
                <a:spLocks noChangeArrowheads="1"/>
              </p:cNvSpPr>
              <p:nvPr/>
            </p:nvSpPr>
            <p:spPr bwMode="auto">
              <a:xfrm>
                <a:off x="2500952" y="4076700"/>
                <a:ext cx="2520000" cy="1457325"/>
              </a:xfrm>
              <a:prstGeom prst="flowChartInputOutput">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pt-BR" b="1" dirty="0" smtClean="0">
                    <a:solidFill>
                      <a:schemeClr val="tx1"/>
                    </a:solidFill>
                  </a:rPr>
                  <a:t>Exposição à </a:t>
                </a:r>
                <a:br>
                  <a:rPr lang="pt-BR" b="1" dirty="0" smtClean="0">
                    <a:solidFill>
                      <a:schemeClr val="tx1"/>
                    </a:solidFill>
                  </a:rPr>
                </a:br>
                <a:r>
                  <a:rPr lang="pt-BR" b="1" dirty="0" smtClean="0">
                    <a:solidFill>
                      <a:schemeClr val="tx1"/>
                    </a:solidFill>
                  </a:rPr>
                  <a:t>variação </a:t>
                </a:r>
                <a:br>
                  <a:rPr lang="pt-BR" b="1" dirty="0" smtClean="0">
                    <a:solidFill>
                      <a:schemeClr val="tx1"/>
                    </a:solidFill>
                  </a:rPr>
                </a:br>
                <a:r>
                  <a:rPr lang="pt-BR" b="1" dirty="0" smtClean="0">
                    <a:solidFill>
                      <a:schemeClr val="tx1"/>
                    </a:solidFill>
                  </a:rPr>
                  <a:t>de retorno</a:t>
                </a:r>
                <a:endParaRPr lang="pt-BR" b="1" dirty="0">
                  <a:solidFill>
                    <a:schemeClr val="tx1"/>
                  </a:solidFill>
                </a:endParaRPr>
              </a:p>
            </p:txBody>
          </p:sp>
          <p:sp>
            <p:nvSpPr>
              <p:cNvPr id="35874" name="AutoShape 10"/>
              <p:cNvSpPr>
                <a:spLocks noChangeArrowheads="1"/>
              </p:cNvSpPr>
              <p:nvPr/>
            </p:nvSpPr>
            <p:spPr bwMode="auto">
              <a:xfrm>
                <a:off x="7391400" y="4076700"/>
                <a:ext cx="2520000" cy="1457325"/>
              </a:xfrm>
              <a:prstGeom prst="flowChartInputOutput">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r>
                  <a:rPr lang="pt-BR" b="1" i="0" u="none" dirty="0">
                    <a:solidFill>
                      <a:schemeClr val="tx1"/>
                    </a:solidFill>
                  </a:rPr>
                  <a:t>O investidor </a:t>
                </a:r>
                <a:r>
                  <a:rPr lang="pt-BR" b="1" dirty="0">
                    <a:solidFill>
                      <a:schemeClr val="tx1"/>
                    </a:solidFill>
                  </a:rPr>
                  <a:t/>
                </a:r>
                <a:br>
                  <a:rPr lang="pt-BR" b="1" dirty="0">
                    <a:solidFill>
                      <a:schemeClr val="tx1"/>
                    </a:solidFill>
                  </a:rPr>
                </a:br>
                <a:r>
                  <a:rPr lang="pt-BR" b="1" i="0" u="none" dirty="0">
                    <a:solidFill>
                      <a:schemeClr val="tx1"/>
                    </a:solidFill>
                  </a:rPr>
                  <a:t>é um agente</a:t>
                </a:r>
              </a:p>
            </p:txBody>
          </p:sp>
          <p:grpSp>
            <p:nvGrpSpPr>
              <p:cNvPr id="25" name="Group 24"/>
              <p:cNvGrpSpPr/>
              <p:nvPr/>
            </p:nvGrpSpPr>
            <p:grpSpPr>
              <a:xfrm>
                <a:off x="4953000" y="4076700"/>
                <a:ext cx="2520000" cy="1457325"/>
                <a:chOff x="4947600" y="4076700"/>
                <a:chExt cx="2520000" cy="1457325"/>
              </a:xfrm>
            </p:grpSpPr>
            <p:sp>
              <p:nvSpPr>
                <p:cNvPr id="35873" name="AutoShape 10"/>
                <p:cNvSpPr>
                  <a:spLocks noChangeArrowheads="1"/>
                </p:cNvSpPr>
                <p:nvPr/>
              </p:nvSpPr>
              <p:spPr bwMode="auto">
                <a:xfrm>
                  <a:off x="4947600" y="4076700"/>
                  <a:ext cx="2520000" cy="1457325"/>
                </a:xfrm>
                <a:prstGeom prst="flowChartInputOutput">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pt-BR" b="1" dirty="0">
                    <a:solidFill>
                      <a:schemeClr val="accent1"/>
                    </a:solidFill>
                  </a:endParaRPr>
                </a:p>
              </p:txBody>
            </p:sp>
            <p:sp>
              <p:nvSpPr>
                <p:cNvPr id="20" name="Rectangle 19"/>
                <p:cNvSpPr/>
                <p:nvPr/>
              </p:nvSpPr>
              <p:spPr>
                <a:xfrm>
                  <a:off x="5121750" y="4191000"/>
                  <a:ext cx="2171700" cy="1200329"/>
                </a:xfrm>
                <a:prstGeom prst="rect">
                  <a:avLst/>
                </a:prstGeom>
              </p:spPr>
              <p:txBody>
                <a:bodyPr wrap="square">
                  <a:spAutoFit/>
                </a:bodyPr>
                <a:lstStyle/>
                <a:p>
                  <a:pPr algn="ctr" rtl="0"/>
                  <a:r>
                    <a:rPr lang="pt-BR" b="1" i="0" u="none" dirty="0"/>
                    <a:t>Uso do poder delegado em benefício de terceiros</a:t>
                  </a:r>
                  <a:endParaRPr lang="pt-BR" b="1" dirty="0"/>
                </a:p>
              </p:txBody>
            </p:sp>
          </p:grpSp>
        </p:grpSp>
      </p:grpSp>
      <p:sp>
        <p:nvSpPr>
          <p:cNvPr id="31" name="Slide Number Placeholder 30"/>
          <p:cNvSpPr>
            <a:spLocks noGrp="1"/>
          </p:cNvSpPr>
          <p:nvPr>
            <p:ph type="sldNum" sz="quarter" idx="14"/>
          </p:nvPr>
        </p:nvSpPr>
        <p:spPr/>
        <p:txBody>
          <a:bodyPr/>
          <a:lstStyle/>
          <a:p>
            <a:pPr rtl="0"/>
            <a:fld id="{3C987747-537D-40DC-B7FF-080F4234B714}" type="slidenum">
              <a:rPr/>
              <a:pPr rtl="0"/>
              <a:t>20</a:t>
            </a:fld>
            <a:endParaRPr lang="pt-BR" dirty="0"/>
          </a:p>
        </p:txBody>
      </p:sp>
      <p:sp>
        <p:nvSpPr>
          <p:cNvPr id="33" name="Footer Placeholder 32"/>
          <p:cNvSpPr>
            <a:spLocks noGrp="1"/>
          </p:cNvSpPr>
          <p:nvPr>
            <p:ph type="ftr" sz="quarter" idx="15"/>
          </p:nvPr>
        </p:nvSpPr>
        <p:spPr/>
        <p:txBody>
          <a:bodyPr/>
          <a:lstStyle/>
          <a:p>
            <a:pPr rtl="0"/>
            <a:r>
              <a:rPr lang="pt-BR" b="0" i="0" u="none" dirty="0" smtClean="0"/>
              <a:t>Atualização IFRS e CPC 2012</a:t>
            </a:r>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pt-BR" sz="2000" b="1" i="0" u="none" noProof="0"/>
              <a:t>O investidor é um principal ou um agente? (1)</a:t>
            </a:r>
            <a:endParaRPr lang="pt-BR" sz="2000" noProof="0"/>
          </a:p>
        </p:txBody>
      </p:sp>
      <p:sp>
        <p:nvSpPr>
          <p:cNvPr id="5" name="AutoShape 3"/>
          <p:cNvSpPr>
            <a:spLocks noChangeArrowheads="1"/>
          </p:cNvSpPr>
          <p:nvPr/>
        </p:nvSpPr>
        <p:spPr bwMode="blackWhite">
          <a:xfrm>
            <a:off x="262147" y="2438401"/>
            <a:ext cx="7620000" cy="1600200"/>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l" rtl="0">
              <a:buSzPct val="105000"/>
            </a:pPr>
            <a:r>
              <a:rPr lang="pt-BR" b="0" i="0" u="none" dirty="0">
                <a:solidFill>
                  <a:schemeClr val="tx1"/>
                </a:solidFill>
                <a:latin typeface="+mn-lt"/>
                <a:cs typeface="+mn-cs"/>
              </a:rPr>
              <a:t>A remuneração é </a:t>
            </a:r>
            <a:r>
              <a:rPr lang="pt-BR" b="0" i="0" u="none" dirty="0" smtClean="0">
                <a:solidFill>
                  <a:schemeClr val="tx1"/>
                </a:solidFill>
                <a:latin typeface="+mn-lt"/>
                <a:cs typeface="+mn-cs"/>
              </a:rPr>
              <a:t>‘a valor de mercado</a:t>
            </a:r>
            <a:r>
              <a:rPr lang="pt-BR" b="0" i="0" u="none" dirty="0">
                <a:solidFill>
                  <a:schemeClr val="tx1"/>
                </a:solidFill>
                <a:latin typeface="+mn-lt"/>
                <a:cs typeface="+mn-cs"/>
              </a:rPr>
              <a:t>’, ou seja</a:t>
            </a:r>
          </a:p>
          <a:p>
            <a:pPr marL="180000" indent="-180000" algn="l" rtl="0">
              <a:buSzPct val="105000"/>
              <a:buFont typeface="Arial" pitchFamily="34" charset="0"/>
              <a:buChar char="•"/>
            </a:pPr>
            <a:r>
              <a:rPr lang="pt-BR" b="0" i="0" u="none" dirty="0">
                <a:solidFill>
                  <a:schemeClr val="tx1"/>
                </a:solidFill>
                <a:latin typeface="+mn-lt"/>
                <a:cs typeface="+mn-cs"/>
              </a:rPr>
              <a:t>é </a:t>
            </a:r>
            <a:r>
              <a:rPr lang="pt-BR" b="0" i="0" u="none" dirty="0" smtClean="0">
                <a:solidFill>
                  <a:schemeClr val="tx1"/>
                </a:solidFill>
                <a:latin typeface="+mn-lt"/>
                <a:cs typeface="+mn-cs"/>
              </a:rPr>
              <a:t>compatível com os serviços </a:t>
            </a:r>
            <a:r>
              <a:rPr lang="pt-BR" b="0" i="0" u="none" dirty="0">
                <a:solidFill>
                  <a:schemeClr val="tx1"/>
                </a:solidFill>
                <a:latin typeface="+mn-lt"/>
                <a:cs typeface="+mn-cs"/>
              </a:rPr>
              <a:t>prestados; e</a:t>
            </a:r>
          </a:p>
          <a:p>
            <a:pPr marL="180000" indent="-180000" algn="l" rtl="0">
              <a:buSzPct val="105000"/>
              <a:buFont typeface="Arial" pitchFamily="34" charset="0"/>
              <a:buChar char="•"/>
            </a:pPr>
            <a:r>
              <a:rPr lang="pt-BR" b="0" i="0" u="none" dirty="0">
                <a:solidFill>
                  <a:schemeClr val="tx1"/>
                </a:solidFill>
                <a:latin typeface="+mn-lt"/>
                <a:cs typeface="+mn-cs"/>
              </a:rPr>
              <a:t>inclui somente termos, </a:t>
            </a:r>
            <a:r>
              <a:rPr lang="pt-BR" b="0" i="0" u="none" dirty="0" smtClean="0">
                <a:solidFill>
                  <a:schemeClr val="tx1"/>
                </a:solidFill>
                <a:latin typeface="+mn-lt"/>
                <a:cs typeface="+mn-cs"/>
              </a:rPr>
              <a:t>condições ou valores </a:t>
            </a:r>
            <a:r>
              <a:rPr lang="pt-BR" b="0" i="0" u="none" dirty="0">
                <a:solidFill>
                  <a:schemeClr val="tx1"/>
                </a:solidFill>
                <a:latin typeface="+mn-lt"/>
                <a:cs typeface="+mn-cs"/>
              </a:rPr>
              <a:t>normalmente presentes em acordos para serviços e nível de habilidades similares </a:t>
            </a:r>
            <a:r>
              <a:rPr lang="pt-BR" b="0" i="0" u="none" dirty="0" smtClean="0">
                <a:solidFill>
                  <a:schemeClr val="tx1"/>
                </a:solidFill>
                <a:latin typeface="+mn-lt"/>
                <a:cs typeface="+mn-cs"/>
              </a:rPr>
              <a:t>negociados em termos usuais de mercado? </a:t>
            </a:r>
            <a:endParaRPr lang="pt-BR" dirty="0">
              <a:solidFill>
                <a:schemeClr val="tx1"/>
              </a:solidFill>
              <a:latin typeface="+mn-lt"/>
              <a:cs typeface="+mn-cs"/>
            </a:endParaRPr>
          </a:p>
        </p:txBody>
      </p:sp>
      <p:sp>
        <p:nvSpPr>
          <p:cNvPr id="7" name="AutoShape 3"/>
          <p:cNvSpPr>
            <a:spLocks noChangeArrowheads="1"/>
          </p:cNvSpPr>
          <p:nvPr/>
        </p:nvSpPr>
        <p:spPr bwMode="blackWhite">
          <a:xfrm>
            <a:off x="338347" y="1219201"/>
            <a:ext cx="9296400" cy="685799"/>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tx1"/>
                </a:solidFill>
                <a:latin typeface="+mn-lt"/>
                <a:cs typeface="+mn-cs"/>
              </a:rPr>
              <a:t>Uma única parte detém direitos substanciais </a:t>
            </a:r>
            <a:r>
              <a:rPr lang="pt-BR" b="0" i="0" u="none" dirty="0" smtClean="0">
                <a:solidFill>
                  <a:schemeClr val="tx1"/>
                </a:solidFill>
                <a:latin typeface="+mn-lt"/>
                <a:cs typeface="+mn-cs"/>
              </a:rPr>
              <a:t>para destituir o </a:t>
            </a:r>
            <a:r>
              <a:rPr lang="pt-BR" b="0" i="0" u="none" dirty="0">
                <a:solidFill>
                  <a:schemeClr val="tx1"/>
                </a:solidFill>
                <a:latin typeface="+mn-lt"/>
                <a:cs typeface="+mn-cs"/>
              </a:rPr>
              <a:t>tomador de decisões sem justa causa? </a:t>
            </a:r>
            <a:endParaRPr lang="pt-BR" dirty="0">
              <a:solidFill>
                <a:schemeClr val="tx1"/>
              </a:solidFill>
              <a:latin typeface="+mn-lt"/>
              <a:cs typeface="+mn-cs"/>
            </a:endParaRPr>
          </a:p>
        </p:txBody>
      </p:sp>
      <p:sp>
        <p:nvSpPr>
          <p:cNvPr id="14" name="AutoShape 12"/>
          <p:cNvSpPr>
            <a:spLocks noChangeArrowheads="1"/>
          </p:cNvSpPr>
          <p:nvPr/>
        </p:nvSpPr>
        <p:spPr bwMode="auto">
          <a:xfrm>
            <a:off x="7991282" y="1981201"/>
            <a:ext cx="1613165" cy="2566987"/>
          </a:xfrm>
          <a:prstGeom prst="downArrow">
            <a:avLst>
              <a:gd name="adj1" fmla="val 50000"/>
              <a:gd name="adj2" fmla="val 9104"/>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r>
              <a:rPr lang="pt-BR" b="1" i="0" u="none" dirty="0">
                <a:solidFill>
                  <a:schemeClr val="bg1"/>
                </a:solidFill>
                <a:latin typeface="+mn-lt"/>
                <a:cs typeface="+mn-cs"/>
              </a:rPr>
              <a:t>sim</a:t>
            </a:r>
            <a:endParaRPr lang="pt-BR" b="1" dirty="0">
              <a:solidFill>
                <a:schemeClr val="bg1"/>
              </a:solidFill>
              <a:latin typeface="+mn-lt"/>
              <a:cs typeface="+mn-cs"/>
            </a:endParaRPr>
          </a:p>
        </p:txBody>
      </p:sp>
      <p:sp>
        <p:nvSpPr>
          <p:cNvPr id="15" name="AutoShape 12"/>
          <p:cNvSpPr>
            <a:spLocks noChangeArrowheads="1"/>
          </p:cNvSpPr>
          <p:nvPr/>
        </p:nvSpPr>
        <p:spPr bwMode="auto">
          <a:xfrm>
            <a:off x="2700547" y="1981201"/>
            <a:ext cx="1613165" cy="433387"/>
          </a:xfrm>
          <a:prstGeom prst="downArrow">
            <a:avLst>
              <a:gd name="adj1" fmla="val 50000"/>
              <a:gd name="adj2" fmla="val 26870"/>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r>
              <a:rPr lang="pt-BR" b="1" i="0" u="none" dirty="0">
                <a:solidFill>
                  <a:schemeClr val="bg1"/>
                </a:solidFill>
                <a:latin typeface="+mn-lt"/>
                <a:cs typeface="+mn-cs"/>
              </a:rPr>
              <a:t>não</a:t>
            </a:r>
            <a:endParaRPr lang="pt-BR" b="1" dirty="0">
              <a:solidFill>
                <a:schemeClr val="bg1"/>
              </a:solidFill>
              <a:latin typeface="+mn-lt"/>
              <a:cs typeface="+mn-cs"/>
            </a:endParaRPr>
          </a:p>
        </p:txBody>
      </p:sp>
      <p:sp>
        <p:nvSpPr>
          <p:cNvPr id="16" name="AutoShape 12"/>
          <p:cNvSpPr>
            <a:spLocks noChangeArrowheads="1"/>
          </p:cNvSpPr>
          <p:nvPr/>
        </p:nvSpPr>
        <p:spPr bwMode="auto">
          <a:xfrm>
            <a:off x="2700547" y="4114801"/>
            <a:ext cx="1613165" cy="433387"/>
          </a:xfrm>
          <a:prstGeom prst="downArrow">
            <a:avLst>
              <a:gd name="adj1" fmla="val 50000"/>
              <a:gd name="adj2" fmla="val 26870"/>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r>
              <a:rPr lang="pt-BR" b="1" i="0" u="none" dirty="0">
                <a:solidFill>
                  <a:schemeClr val="bg1"/>
                </a:solidFill>
                <a:latin typeface="+mn-lt"/>
                <a:cs typeface="+mn-cs"/>
              </a:rPr>
              <a:t>sim</a:t>
            </a:r>
            <a:endParaRPr lang="pt-BR" b="1" dirty="0">
              <a:solidFill>
                <a:schemeClr val="bg1"/>
              </a:solidFill>
              <a:latin typeface="+mn-lt"/>
              <a:cs typeface="+mn-cs"/>
            </a:endParaRPr>
          </a:p>
        </p:txBody>
      </p:sp>
      <p:sp>
        <p:nvSpPr>
          <p:cNvPr id="17" name="AutoShape 12"/>
          <p:cNvSpPr>
            <a:spLocks noChangeArrowheads="1"/>
          </p:cNvSpPr>
          <p:nvPr/>
        </p:nvSpPr>
        <p:spPr bwMode="auto">
          <a:xfrm>
            <a:off x="6153365" y="4114801"/>
            <a:ext cx="1613165" cy="433387"/>
          </a:xfrm>
          <a:prstGeom prst="downArrow">
            <a:avLst>
              <a:gd name="adj1" fmla="val 50000"/>
              <a:gd name="adj2" fmla="val 26870"/>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r>
              <a:rPr lang="pt-BR" b="1" i="0" u="none" dirty="0">
                <a:solidFill>
                  <a:schemeClr val="bg1"/>
                </a:solidFill>
                <a:latin typeface="+mn-lt"/>
                <a:cs typeface="+mn-cs"/>
              </a:rPr>
              <a:t>não</a:t>
            </a:r>
            <a:endParaRPr lang="pt-BR" b="1" dirty="0">
              <a:solidFill>
                <a:schemeClr val="bg1"/>
              </a:solidFill>
              <a:latin typeface="+mn-lt"/>
              <a:cs typeface="+mn-cs"/>
            </a:endParaRPr>
          </a:p>
        </p:txBody>
      </p:sp>
      <p:sp>
        <p:nvSpPr>
          <p:cNvPr id="18" name="AutoShape 3"/>
          <p:cNvSpPr>
            <a:spLocks noChangeArrowheads="1"/>
          </p:cNvSpPr>
          <p:nvPr/>
        </p:nvSpPr>
        <p:spPr bwMode="blackWhite">
          <a:xfrm>
            <a:off x="6113947" y="4648201"/>
            <a:ext cx="1692000" cy="990600"/>
          </a:xfrm>
          <a:prstGeom prst="roundRect">
            <a:avLst>
              <a:gd name="adj" fmla="val 16667"/>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bg1"/>
                </a:solidFill>
                <a:latin typeface="+mn-lt"/>
                <a:cs typeface="+mn-cs"/>
              </a:rPr>
              <a:t>O investidor é </a:t>
            </a:r>
            <a:r>
              <a:rPr lang="pt-BR" dirty="0" smtClean="0">
                <a:solidFill>
                  <a:schemeClr val="bg1"/>
                </a:solidFill>
                <a:latin typeface="+mn-lt"/>
                <a:cs typeface="+mn-cs"/>
              </a:rPr>
              <a:t/>
            </a:r>
            <a:br>
              <a:rPr lang="pt-BR" dirty="0" smtClean="0">
                <a:solidFill>
                  <a:schemeClr val="bg1"/>
                </a:solidFill>
                <a:latin typeface="+mn-lt"/>
                <a:cs typeface="+mn-cs"/>
              </a:rPr>
            </a:br>
            <a:r>
              <a:rPr lang="pt-BR" b="0" i="0" u="none" dirty="0">
                <a:solidFill>
                  <a:schemeClr val="bg1"/>
                </a:solidFill>
                <a:latin typeface="+mn-lt"/>
                <a:cs typeface="+mn-cs"/>
              </a:rPr>
              <a:t>um principal</a:t>
            </a:r>
            <a:endParaRPr lang="pt-BR" dirty="0">
              <a:solidFill>
                <a:schemeClr val="bg1"/>
              </a:solidFill>
              <a:latin typeface="+mn-lt"/>
              <a:cs typeface="+mn-cs"/>
            </a:endParaRPr>
          </a:p>
        </p:txBody>
      </p:sp>
      <p:sp>
        <p:nvSpPr>
          <p:cNvPr id="19" name="AutoShape 3"/>
          <p:cNvSpPr>
            <a:spLocks noChangeArrowheads="1"/>
          </p:cNvSpPr>
          <p:nvPr/>
        </p:nvSpPr>
        <p:spPr bwMode="blackWhite">
          <a:xfrm>
            <a:off x="7951864" y="4648201"/>
            <a:ext cx="1692000" cy="990600"/>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tx1"/>
                </a:solidFill>
                <a:latin typeface="+mn-lt"/>
                <a:cs typeface="+mn-cs"/>
              </a:rPr>
              <a:t>O investidor é </a:t>
            </a:r>
            <a:r>
              <a:rPr lang="pt-BR" dirty="0" smtClean="0">
                <a:solidFill>
                  <a:schemeClr val="tx1"/>
                </a:solidFill>
                <a:latin typeface="+mn-lt"/>
                <a:cs typeface="+mn-cs"/>
              </a:rPr>
              <a:t/>
            </a:r>
            <a:br>
              <a:rPr lang="pt-BR" dirty="0" smtClean="0">
                <a:solidFill>
                  <a:schemeClr val="tx1"/>
                </a:solidFill>
                <a:latin typeface="+mn-lt"/>
                <a:cs typeface="+mn-cs"/>
              </a:rPr>
            </a:br>
            <a:r>
              <a:rPr lang="pt-BR" b="0" i="0" u="none" dirty="0">
                <a:solidFill>
                  <a:schemeClr val="tx1"/>
                </a:solidFill>
                <a:latin typeface="+mn-lt"/>
                <a:cs typeface="+mn-cs"/>
              </a:rPr>
              <a:t>um agente</a:t>
            </a:r>
            <a:endParaRPr lang="pt-BR" dirty="0">
              <a:solidFill>
                <a:schemeClr val="tx1"/>
              </a:solidFill>
              <a:latin typeface="+mn-lt"/>
              <a:cs typeface="+mn-cs"/>
            </a:endParaRPr>
          </a:p>
        </p:txBody>
      </p:sp>
      <p:sp>
        <p:nvSpPr>
          <p:cNvPr id="20" name="AutoShape 3"/>
          <p:cNvSpPr>
            <a:spLocks noChangeArrowheads="1"/>
          </p:cNvSpPr>
          <p:nvPr/>
        </p:nvSpPr>
        <p:spPr bwMode="blackWhite">
          <a:xfrm>
            <a:off x="338347" y="4648201"/>
            <a:ext cx="5562600" cy="990600"/>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tx1"/>
                </a:solidFill>
                <a:latin typeface="+mn-lt"/>
                <a:cs typeface="+mn-cs"/>
              </a:rPr>
              <a:t>Continuar a análise</a:t>
            </a:r>
            <a:endParaRPr lang="pt-BR" dirty="0">
              <a:solidFill>
                <a:schemeClr val="tx1"/>
              </a:solidFill>
              <a:latin typeface="+mn-lt"/>
              <a:cs typeface="+mn-cs"/>
            </a:endParaRPr>
          </a:p>
        </p:txBody>
      </p:sp>
      <p:sp>
        <p:nvSpPr>
          <p:cNvPr id="21" name="AutoShape 12"/>
          <p:cNvSpPr>
            <a:spLocks noChangeArrowheads="1"/>
          </p:cNvSpPr>
          <p:nvPr/>
        </p:nvSpPr>
        <p:spPr bwMode="auto">
          <a:xfrm>
            <a:off x="2700547" y="5715001"/>
            <a:ext cx="1613165" cy="433387"/>
          </a:xfrm>
          <a:prstGeom prst="downArrow">
            <a:avLst>
              <a:gd name="adj1" fmla="val 50000"/>
              <a:gd name="adj2" fmla="val 26870"/>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r>
              <a:rPr lang="pt-BR" b="1" i="0" u="none" dirty="0">
                <a:solidFill>
                  <a:schemeClr val="bg1"/>
                </a:solidFill>
                <a:latin typeface="+mn-lt"/>
                <a:cs typeface="+mn-cs"/>
              </a:rPr>
              <a:t>…</a:t>
            </a:r>
            <a:endParaRPr lang="pt-BR" b="1" dirty="0">
              <a:solidFill>
                <a:schemeClr val="bg1"/>
              </a:solidFill>
              <a:latin typeface="+mn-lt"/>
              <a:cs typeface="+mn-cs"/>
            </a:endParaRPr>
          </a:p>
        </p:txBody>
      </p:sp>
      <p:sp>
        <p:nvSpPr>
          <p:cNvPr id="25" name="Slide Number Placeholder 24"/>
          <p:cNvSpPr>
            <a:spLocks noGrp="1"/>
          </p:cNvSpPr>
          <p:nvPr>
            <p:ph type="sldNum" sz="quarter" idx="14"/>
          </p:nvPr>
        </p:nvSpPr>
        <p:spPr/>
        <p:txBody>
          <a:bodyPr/>
          <a:lstStyle/>
          <a:p>
            <a:pPr rtl="0"/>
            <a:fld id="{3C987747-537D-40DC-B7FF-080F4234B714}" type="slidenum">
              <a:rPr/>
              <a:pPr rtl="0"/>
              <a:t>21</a:t>
            </a:fld>
            <a:endParaRPr lang="pt-BR" dirty="0"/>
          </a:p>
        </p:txBody>
      </p:sp>
      <p:sp>
        <p:nvSpPr>
          <p:cNvPr id="27" name="Footer Placeholder 26"/>
          <p:cNvSpPr>
            <a:spLocks noGrp="1"/>
          </p:cNvSpPr>
          <p:nvPr>
            <p:ph type="ftr" sz="quarter" idx="15"/>
          </p:nvPr>
        </p:nvSpPr>
        <p:spPr/>
        <p:txBody>
          <a:bodyPr/>
          <a:lstStyle/>
          <a:p>
            <a:pPr rtl="0"/>
            <a:r>
              <a:rPr lang="pt-BR" b="0" i="0" u="none" dirty="0" smtClean="0"/>
              <a:t>Atualização IFRS e CPC 2012</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2"/>
          <p:cNvSpPr>
            <a:spLocks noChangeArrowheads="1"/>
          </p:cNvSpPr>
          <p:nvPr/>
        </p:nvSpPr>
        <p:spPr bwMode="auto">
          <a:xfrm>
            <a:off x="609601" y="1219200"/>
            <a:ext cx="8534400" cy="685800"/>
          </a:xfrm>
          <a:prstGeom prst="downArrow">
            <a:avLst>
              <a:gd name="adj1" fmla="val 50000"/>
              <a:gd name="adj2" fmla="val 26870"/>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endParaRPr lang="pt-BR" b="1" dirty="0">
              <a:solidFill>
                <a:srgbClr val="D3CFB8"/>
              </a:solidFill>
              <a:latin typeface="+mn-lt"/>
              <a:cs typeface="+mn-cs"/>
            </a:endParaRPr>
          </a:p>
        </p:txBody>
      </p:sp>
      <p:sp>
        <p:nvSpPr>
          <p:cNvPr id="2" name="Title 1"/>
          <p:cNvSpPr>
            <a:spLocks noGrp="1"/>
          </p:cNvSpPr>
          <p:nvPr>
            <p:ph type="title"/>
          </p:nvPr>
        </p:nvSpPr>
        <p:spPr/>
        <p:txBody>
          <a:bodyPr/>
          <a:lstStyle/>
          <a:p>
            <a:pPr algn="l" rtl="0"/>
            <a:r>
              <a:rPr lang="pt-BR" sz="2000" b="1" i="0" u="none" noProof="0"/>
              <a:t>O investidor é um principal ou um agente? (2)</a:t>
            </a:r>
            <a:endParaRPr lang="pt-BR" sz="2000" noProof="0"/>
          </a:p>
        </p:txBody>
      </p:sp>
      <p:sp>
        <p:nvSpPr>
          <p:cNvPr id="5" name="AutoShape 3"/>
          <p:cNvSpPr>
            <a:spLocks noChangeArrowheads="1"/>
          </p:cNvSpPr>
          <p:nvPr/>
        </p:nvSpPr>
        <p:spPr bwMode="blackWhite">
          <a:xfrm>
            <a:off x="762002" y="2590614"/>
            <a:ext cx="3600000" cy="959967"/>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marL="180975" algn="ctr" rtl="0">
              <a:buSzPct val="105000"/>
            </a:pPr>
            <a:r>
              <a:rPr lang="pt-BR" b="0" i="0" u="none" dirty="0" smtClean="0">
                <a:solidFill>
                  <a:schemeClr val="tx1"/>
                </a:solidFill>
                <a:latin typeface="+mn-lt"/>
                <a:cs typeface="+mn-cs"/>
              </a:rPr>
              <a:t>Alcance </a:t>
            </a:r>
            <a:r>
              <a:rPr lang="pt-BR" b="0" i="0" u="none" dirty="0">
                <a:solidFill>
                  <a:schemeClr val="tx1"/>
                </a:solidFill>
                <a:latin typeface="+mn-lt"/>
                <a:cs typeface="+mn-cs"/>
              </a:rPr>
              <a:t>da autoridade de tomada de decisões</a:t>
            </a:r>
            <a:endParaRPr lang="pt-BR" dirty="0">
              <a:solidFill>
                <a:schemeClr val="tx1"/>
              </a:solidFill>
              <a:latin typeface="+mn-lt"/>
              <a:cs typeface="+mn-cs"/>
            </a:endParaRPr>
          </a:p>
        </p:txBody>
      </p:sp>
      <p:sp>
        <p:nvSpPr>
          <p:cNvPr id="6" name="AutoShape 3"/>
          <p:cNvSpPr>
            <a:spLocks noChangeArrowheads="1"/>
          </p:cNvSpPr>
          <p:nvPr/>
        </p:nvSpPr>
        <p:spPr bwMode="blackWhite">
          <a:xfrm>
            <a:off x="5257805" y="2590810"/>
            <a:ext cx="3600000" cy="959967"/>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marL="180975" algn="ctr" rtl="0">
              <a:buSzPct val="105000"/>
            </a:pPr>
            <a:r>
              <a:rPr lang="pt-BR" b="0" i="0" u="none" dirty="0">
                <a:solidFill>
                  <a:schemeClr val="tx1"/>
                </a:solidFill>
                <a:latin typeface="+mn-lt"/>
                <a:cs typeface="+mn-cs"/>
              </a:rPr>
              <a:t>Remuneração</a:t>
            </a:r>
            <a:endParaRPr lang="pt-BR" dirty="0">
              <a:solidFill>
                <a:schemeClr val="tx1"/>
              </a:solidFill>
              <a:latin typeface="+mn-lt"/>
              <a:cs typeface="+mn-cs"/>
            </a:endParaRPr>
          </a:p>
        </p:txBody>
      </p:sp>
      <p:sp>
        <p:nvSpPr>
          <p:cNvPr id="7" name="AutoShape 3"/>
          <p:cNvSpPr>
            <a:spLocks noChangeArrowheads="1"/>
          </p:cNvSpPr>
          <p:nvPr/>
        </p:nvSpPr>
        <p:spPr bwMode="blackWhite">
          <a:xfrm>
            <a:off x="762002" y="3733614"/>
            <a:ext cx="3600000" cy="959967"/>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marL="180975" algn="ctr" rtl="0">
              <a:buSzPct val="105000"/>
            </a:pPr>
            <a:r>
              <a:rPr lang="pt-BR" b="0" i="0" u="none" dirty="0">
                <a:solidFill>
                  <a:schemeClr val="tx1"/>
                </a:solidFill>
                <a:latin typeface="+mn-lt"/>
                <a:cs typeface="+mn-cs"/>
              </a:rPr>
              <a:t>Direitos detidos </a:t>
            </a:r>
            <a:r>
              <a:rPr lang="pt-BR" b="0" i="0" u="none" dirty="0" smtClean="0">
                <a:solidFill>
                  <a:schemeClr val="tx1"/>
                </a:solidFill>
                <a:latin typeface="+mn-lt"/>
                <a:cs typeface="+mn-cs"/>
              </a:rPr>
              <a:t>por outras partes</a:t>
            </a:r>
            <a:endParaRPr lang="pt-BR" b="0" i="0" u="none" dirty="0">
              <a:solidFill>
                <a:schemeClr val="tx1"/>
              </a:solidFill>
              <a:latin typeface="+mn-lt"/>
              <a:cs typeface="+mn-cs"/>
            </a:endParaRPr>
          </a:p>
        </p:txBody>
      </p:sp>
      <p:sp>
        <p:nvSpPr>
          <p:cNvPr id="8" name="AutoShape 3"/>
          <p:cNvSpPr>
            <a:spLocks noChangeArrowheads="1"/>
          </p:cNvSpPr>
          <p:nvPr/>
        </p:nvSpPr>
        <p:spPr bwMode="blackWhite">
          <a:xfrm>
            <a:off x="5257805" y="3733808"/>
            <a:ext cx="3600000" cy="959965"/>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marL="180975" algn="ctr" rtl="0">
              <a:buSzPct val="105000"/>
            </a:pPr>
            <a:r>
              <a:rPr lang="pt-BR" b="0" i="0" u="none" dirty="0" smtClean="0">
                <a:solidFill>
                  <a:schemeClr val="tx1"/>
                </a:solidFill>
                <a:latin typeface="+mn-lt"/>
                <a:cs typeface="+mn-cs"/>
              </a:rPr>
              <a:t>Exposição </a:t>
            </a:r>
            <a:r>
              <a:rPr lang="pt-BR" dirty="0" smtClean="0">
                <a:solidFill>
                  <a:schemeClr val="tx1"/>
                </a:solidFill>
              </a:rPr>
              <a:t>à variabilidade dos retornos de </a:t>
            </a:r>
            <a:r>
              <a:rPr lang="pt-BR" b="0" i="0" u="none" dirty="0" smtClean="0">
                <a:solidFill>
                  <a:schemeClr val="tx1"/>
                </a:solidFill>
                <a:latin typeface="+mn-lt"/>
                <a:cs typeface="+mn-cs"/>
              </a:rPr>
              <a:t>outras </a:t>
            </a:r>
            <a:r>
              <a:rPr lang="pt-BR" b="0" i="0" u="none" dirty="0">
                <a:solidFill>
                  <a:schemeClr val="tx1"/>
                </a:solidFill>
                <a:latin typeface="+mn-lt"/>
                <a:cs typeface="+mn-cs"/>
              </a:rPr>
              <a:t>participações detidas</a:t>
            </a:r>
            <a:endParaRPr lang="pt-BR" dirty="0">
              <a:solidFill>
                <a:schemeClr val="tx1"/>
              </a:solidFill>
              <a:latin typeface="+mn-lt"/>
              <a:cs typeface="+mn-cs"/>
            </a:endParaRPr>
          </a:p>
        </p:txBody>
      </p:sp>
      <p:sp>
        <p:nvSpPr>
          <p:cNvPr id="9" name="AutoShape 3"/>
          <p:cNvSpPr>
            <a:spLocks noChangeArrowheads="1"/>
          </p:cNvSpPr>
          <p:nvPr/>
        </p:nvSpPr>
        <p:spPr bwMode="blackWhite">
          <a:xfrm>
            <a:off x="533400" y="2057400"/>
            <a:ext cx="8915400" cy="2971800"/>
          </a:xfrm>
          <a:prstGeom prst="roundRect">
            <a:avLst>
              <a:gd name="adj" fmla="val 16667"/>
            </a:avLst>
          </a:prstGeom>
          <a:noFill/>
          <a:ln w="57150" algn="ctr">
            <a:solidFill>
              <a:schemeClr val="accent1"/>
            </a:solidFill>
            <a:prstDash val="solid"/>
            <a:round/>
            <a:headEnd/>
            <a:tailEnd/>
          </a:ln>
        </p:spPr>
        <p:txBody>
          <a:bodyPr lIns="72000" tIns="72000" rIns="72000" bIns="72000" anchor="ctr"/>
          <a:lstStyle/>
          <a:p>
            <a:pPr algn="ctr" rtl="0">
              <a:spcBef>
                <a:spcPct val="40000"/>
              </a:spcBef>
              <a:buSzPct val="105000"/>
            </a:pPr>
            <a:endParaRPr lang="pt-BR" b="1" dirty="0">
              <a:solidFill>
                <a:schemeClr val="accent1"/>
              </a:solidFill>
              <a:cs typeface="Arial" charset="0"/>
            </a:endParaRPr>
          </a:p>
        </p:txBody>
      </p:sp>
      <p:sp>
        <p:nvSpPr>
          <p:cNvPr id="10" name="Text Box 26"/>
          <p:cNvSpPr txBox="1">
            <a:spLocks noChangeArrowheads="1"/>
          </p:cNvSpPr>
          <p:nvPr/>
        </p:nvSpPr>
        <p:spPr bwMode="auto">
          <a:xfrm>
            <a:off x="2965376" y="1219205"/>
            <a:ext cx="3816424" cy="646331"/>
          </a:xfrm>
          <a:prstGeom prst="rect">
            <a:avLst/>
          </a:prstGeom>
          <a:noFill/>
          <a:ln w="9525">
            <a:noFill/>
            <a:miter lim="800000"/>
            <a:headEnd/>
            <a:tailEnd/>
          </a:ln>
        </p:spPr>
        <p:txBody>
          <a:bodyPr wrap="square">
            <a:spAutoFit/>
          </a:bodyPr>
          <a:lstStyle/>
          <a:p>
            <a:pPr algn="ctr" rtl="0">
              <a:spcBef>
                <a:spcPct val="50000"/>
              </a:spcBef>
            </a:pPr>
            <a:r>
              <a:rPr lang="pt-BR" b="1" i="0" u="none" dirty="0">
                <a:solidFill>
                  <a:schemeClr val="bg1"/>
                </a:solidFill>
                <a:cs typeface="Arial" charset="0"/>
              </a:rPr>
              <a:t>Considerar os quatro grupos </a:t>
            </a:r>
            <a:r>
              <a:rPr lang="pt-BR" b="1" i="0" u="none" dirty="0" smtClean="0">
                <a:solidFill>
                  <a:schemeClr val="bg1"/>
                </a:solidFill>
                <a:cs typeface="Arial" charset="0"/>
              </a:rPr>
              <a:t>de indicadores</a:t>
            </a:r>
            <a:endParaRPr lang="pt-BR" b="1" dirty="0">
              <a:solidFill>
                <a:schemeClr val="bg1"/>
              </a:solidFill>
              <a:cs typeface="Arial" charset="0"/>
            </a:endParaRPr>
          </a:p>
        </p:txBody>
      </p:sp>
      <p:sp>
        <p:nvSpPr>
          <p:cNvPr id="11" name="AutoShape 3"/>
          <p:cNvSpPr>
            <a:spLocks noChangeArrowheads="1"/>
          </p:cNvSpPr>
          <p:nvPr/>
        </p:nvSpPr>
        <p:spPr bwMode="blackWhite">
          <a:xfrm>
            <a:off x="4724404" y="2209800"/>
            <a:ext cx="4495800" cy="2667000"/>
          </a:xfrm>
          <a:prstGeom prst="roundRect">
            <a:avLst>
              <a:gd name="adj" fmla="val 16667"/>
            </a:avLst>
          </a:prstGeom>
          <a:noFill/>
          <a:ln w="57150" algn="ctr">
            <a:solidFill>
              <a:schemeClr val="accent1"/>
            </a:solidFill>
            <a:prstDash val="dash"/>
            <a:round/>
            <a:headEnd/>
            <a:tailEnd/>
          </a:ln>
        </p:spPr>
        <p:txBody>
          <a:bodyPr lIns="72000" tIns="72000" rIns="72000" bIns="72000" anchor="ctr"/>
          <a:lstStyle/>
          <a:p>
            <a:pPr algn="ctr" rtl="0">
              <a:spcBef>
                <a:spcPct val="40000"/>
              </a:spcBef>
              <a:buSzPct val="105000"/>
            </a:pPr>
            <a:endParaRPr lang="pt-BR" b="1" dirty="0">
              <a:solidFill>
                <a:schemeClr val="accent1"/>
              </a:solidFill>
              <a:cs typeface="Arial" charset="0"/>
            </a:endParaRPr>
          </a:p>
        </p:txBody>
      </p:sp>
      <p:sp>
        <p:nvSpPr>
          <p:cNvPr id="12" name="Text Box 26"/>
          <p:cNvSpPr txBox="1">
            <a:spLocks noChangeArrowheads="1"/>
          </p:cNvSpPr>
          <p:nvPr/>
        </p:nvSpPr>
        <p:spPr bwMode="auto">
          <a:xfrm>
            <a:off x="4876800" y="2209800"/>
            <a:ext cx="4244752" cy="369332"/>
          </a:xfrm>
          <a:prstGeom prst="rect">
            <a:avLst/>
          </a:prstGeom>
          <a:noFill/>
          <a:ln w="9525">
            <a:noFill/>
            <a:miter lim="800000"/>
            <a:headEnd/>
            <a:tailEnd/>
          </a:ln>
        </p:spPr>
        <p:txBody>
          <a:bodyPr wrap="square">
            <a:spAutoFit/>
          </a:bodyPr>
          <a:lstStyle/>
          <a:p>
            <a:pPr algn="ctr" rtl="0">
              <a:spcBef>
                <a:spcPct val="50000"/>
              </a:spcBef>
            </a:pPr>
            <a:r>
              <a:rPr lang="pt-BR" b="0" i="0" u="none" dirty="0">
                <a:solidFill>
                  <a:schemeClr val="tx2"/>
                </a:solidFill>
                <a:cs typeface="Arial" charset="0"/>
              </a:rPr>
              <a:t>(“Interesses econômicos” agregados)</a:t>
            </a:r>
            <a:endParaRPr lang="pt-BR" dirty="0">
              <a:solidFill>
                <a:schemeClr val="tx2"/>
              </a:solidFill>
              <a:cs typeface="Arial" charset="0"/>
            </a:endParaRPr>
          </a:p>
        </p:txBody>
      </p:sp>
      <p:sp>
        <p:nvSpPr>
          <p:cNvPr id="16" name="AutoShape 12"/>
          <p:cNvSpPr>
            <a:spLocks noChangeArrowheads="1"/>
          </p:cNvSpPr>
          <p:nvPr/>
        </p:nvSpPr>
        <p:spPr bwMode="auto">
          <a:xfrm>
            <a:off x="1752605" y="5105410"/>
            <a:ext cx="1613165" cy="433387"/>
          </a:xfrm>
          <a:prstGeom prst="downArrow">
            <a:avLst>
              <a:gd name="adj1" fmla="val 50000"/>
              <a:gd name="adj2" fmla="val 26870"/>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endParaRPr lang="pt-BR" b="1" dirty="0">
              <a:solidFill>
                <a:srgbClr val="D3CFB8"/>
              </a:solidFill>
              <a:latin typeface="+mn-lt"/>
              <a:cs typeface="+mn-cs"/>
            </a:endParaRPr>
          </a:p>
        </p:txBody>
      </p:sp>
      <p:sp>
        <p:nvSpPr>
          <p:cNvPr id="17" name="AutoShape 12"/>
          <p:cNvSpPr>
            <a:spLocks noChangeArrowheads="1"/>
          </p:cNvSpPr>
          <p:nvPr/>
        </p:nvSpPr>
        <p:spPr bwMode="auto">
          <a:xfrm>
            <a:off x="6324605" y="5105410"/>
            <a:ext cx="1613165" cy="433387"/>
          </a:xfrm>
          <a:prstGeom prst="downArrow">
            <a:avLst>
              <a:gd name="adj1" fmla="val 50000"/>
              <a:gd name="adj2" fmla="val 26870"/>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endParaRPr lang="pt-BR" b="1" dirty="0">
              <a:solidFill>
                <a:srgbClr val="D3CFB8"/>
              </a:solidFill>
              <a:latin typeface="+mn-lt"/>
              <a:cs typeface="+mn-cs"/>
            </a:endParaRPr>
          </a:p>
        </p:txBody>
      </p:sp>
      <p:sp>
        <p:nvSpPr>
          <p:cNvPr id="18" name="AutoShape 3"/>
          <p:cNvSpPr>
            <a:spLocks noChangeArrowheads="1"/>
          </p:cNvSpPr>
          <p:nvPr/>
        </p:nvSpPr>
        <p:spPr bwMode="blackWhite">
          <a:xfrm>
            <a:off x="4953000" y="5638800"/>
            <a:ext cx="4495800" cy="609600"/>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tx1"/>
                </a:solidFill>
                <a:latin typeface="+mn-lt"/>
                <a:cs typeface="+mn-cs"/>
              </a:rPr>
              <a:t>O investidor é um agente</a:t>
            </a:r>
            <a:endParaRPr lang="pt-BR" dirty="0">
              <a:solidFill>
                <a:schemeClr val="tx1"/>
              </a:solidFill>
              <a:latin typeface="+mn-lt"/>
              <a:cs typeface="+mn-cs"/>
            </a:endParaRPr>
          </a:p>
        </p:txBody>
      </p:sp>
      <p:sp>
        <p:nvSpPr>
          <p:cNvPr id="19" name="AutoShape 3"/>
          <p:cNvSpPr>
            <a:spLocks noChangeArrowheads="1"/>
          </p:cNvSpPr>
          <p:nvPr/>
        </p:nvSpPr>
        <p:spPr bwMode="blackWhite">
          <a:xfrm>
            <a:off x="533400" y="5638800"/>
            <a:ext cx="4343400" cy="609600"/>
          </a:xfrm>
          <a:prstGeom prst="roundRect">
            <a:avLst>
              <a:gd name="adj" fmla="val 16667"/>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bg1"/>
                </a:solidFill>
                <a:latin typeface="+mn-lt"/>
                <a:cs typeface="+mn-cs"/>
              </a:rPr>
              <a:t>O investidor é um principal</a:t>
            </a:r>
            <a:endParaRPr lang="pt-BR" dirty="0">
              <a:solidFill>
                <a:schemeClr val="bg1"/>
              </a:solidFill>
              <a:latin typeface="+mn-lt"/>
              <a:cs typeface="+mn-cs"/>
            </a:endParaRPr>
          </a:p>
        </p:txBody>
      </p:sp>
      <p:sp>
        <p:nvSpPr>
          <p:cNvPr id="22" name="Slide Number Placeholder 21"/>
          <p:cNvSpPr>
            <a:spLocks noGrp="1"/>
          </p:cNvSpPr>
          <p:nvPr>
            <p:ph type="sldNum" sz="quarter" idx="14"/>
          </p:nvPr>
        </p:nvSpPr>
        <p:spPr/>
        <p:txBody>
          <a:bodyPr/>
          <a:lstStyle/>
          <a:p>
            <a:pPr rtl="0"/>
            <a:fld id="{3C987747-537D-40DC-B7FF-080F4234B714}" type="slidenum">
              <a:rPr/>
              <a:pPr rtl="0"/>
              <a:t>22</a:t>
            </a:fld>
            <a:endParaRPr lang="pt-BR" dirty="0"/>
          </a:p>
        </p:txBody>
      </p:sp>
      <p:sp>
        <p:nvSpPr>
          <p:cNvPr id="24" name="Footer Placeholder 23"/>
          <p:cNvSpPr>
            <a:spLocks noGrp="1"/>
          </p:cNvSpPr>
          <p:nvPr>
            <p:ph type="ftr" sz="quarter" idx="15"/>
          </p:nvPr>
        </p:nvSpPr>
        <p:spPr/>
        <p:txBody>
          <a:bodyPr/>
          <a:lstStyle/>
          <a:p>
            <a:pPr rtl="0"/>
            <a:r>
              <a:rPr lang="pt-BR" b="0" i="0" u="none" dirty="0" smtClean="0"/>
              <a:t>Atualização IFRS e CPC 2012</a:t>
            </a:r>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blackWhite">
          <a:xfrm>
            <a:off x="194471" y="1085878"/>
            <a:ext cx="9439049" cy="1698267"/>
          </a:xfrm>
          <a:prstGeom prst="roundRect">
            <a:avLst/>
          </a:prstGeom>
          <a:solidFill>
            <a:srgbClr val="BFCCE3"/>
          </a:soli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72000" tIns="72000" rIns="72000" bIns="72000" anchor="t"/>
          <a:lstStyle/>
          <a:p>
            <a:pPr marL="173038" algn="ctr">
              <a:spcBef>
                <a:spcPct val="0"/>
              </a:spcBef>
              <a:buSzTx/>
            </a:pPr>
            <a:endParaRPr lang="en-GB" sz="1600" dirty="0">
              <a:solidFill>
                <a:schemeClr val="tx2"/>
              </a:solidFill>
            </a:endParaRPr>
          </a:p>
          <a:p>
            <a:pPr marL="173038" algn="ctr">
              <a:spcBef>
                <a:spcPct val="0"/>
              </a:spcBef>
              <a:buSzTx/>
            </a:pPr>
            <a:endParaRPr lang="en-GB" sz="1600" dirty="0">
              <a:solidFill>
                <a:schemeClr val="tx2"/>
              </a:solidFill>
            </a:endParaRPr>
          </a:p>
          <a:p>
            <a:pPr marL="173038" algn="ctr">
              <a:spcBef>
                <a:spcPct val="0"/>
              </a:spcBef>
              <a:buSzTx/>
            </a:pPr>
            <a:endParaRPr lang="en-GB" sz="1600" dirty="0">
              <a:solidFill>
                <a:schemeClr val="tx2"/>
              </a:solidFill>
            </a:endParaRPr>
          </a:p>
          <a:p>
            <a:pPr marL="173038" algn="ctr">
              <a:spcBef>
                <a:spcPct val="0"/>
              </a:spcBef>
              <a:buSzTx/>
            </a:pPr>
            <a:endParaRPr lang="en-GB" sz="1600" dirty="0">
              <a:solidFill>
                <a:schemeClr val="tx2"/>
              </a:solidFill>
            </a:endParaRPr>
          </a:p>
          <a:p>
            <a:pPr marL="173038" algn="ctr">
              <a:spcBef>
                <a:spcPct val="0"/>
              </a:spcBef>
              <a:buSzTx/>
            </a:pPr>
            <a:endParaRPr lang="en-GB" sz="1600" dirty="0">
              <a:solidFill>
                <a:schemeClr val="tx2"/>
              </a:solidFill>
            </a:endParaRPr>
          </a:p>
        </p:txBody>
      </p:sp>
      <p:sp>
        <p:nvSpPr>
          <p:cNvPr id="4" name="Title 3"/>
          <p:cNvSpPr>
            <a:spLocks noGrp="1"/>
          </p:cNvSpPr>
          <p:nvPr>
            <p:ph type="title"/>
          </p:nvPr>
        </p:nvSpPr>
        <p:spPr/>
        <p:txBody>
          <a:bodyPr/>
          <a:lstStyle/>
          <a:p>
            <a:r>
              <a:rPr lang="pt-BR" sz="2000" noProof="0" smtClean="0"/>
              <a:t>Combinação de dois indicadores chave</a:t>
            </a:r>
            <a:endParaRPr lang="pt-BR" sz="2000" noProof="0"/>
          </a:p>
        </p:txBody>
      </p:sp>
      <p:sp>
        <p:nvSpPr>
          <p:cNvPr id="6" name="Rounded Rectangle 5"/>
          <p:cNvSpPr/>
          <p:nvPr/>
        </p:nvSpPr>
        <p:spPr bwMode="ltGray">
          <a:xfrm>
            <a:off x="272481" y="1126108"/>
            <a:ext cx="3835496" cy="1510804"/>
          </a:xfrm>
          <a:prstGeom prst="roundRect">
            <a:avLst>
              <a:gd name="adj" fmla="val 6461"/>
            </a:avLst>
          </a:prstGeom>
          <a:no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spcBef>
                <a:spcPts val="1200"/>
              </a:spcBef>
              <a:buSzTx/>
            </a:pPr>
            <a:r>
              <a:rPr lang="pt-BR" sz="2000" smtClean="0">
                <a:solidFill>
                  <a:schemeClr val="tx1"/>
                </a:solidFill>
                <a:latin typeface="Arial" pitchFamily="34" charset="0"/>
              </a:rPr>
              <a:t>Quanto mais forte os direitos de destituição, maiores interesses econômicos agregados podem ser aceitos</a:t>
            </a:r>
            <a:endParaRPr lang="pt-BR" sz="2000" b="1" smtClean="0">
              <a:solidFill>
                <a:schemeClr val="tx1"/>
              </a:solidFill>
              <a:cs typeface="Arial" pitchFamily="34" charset="0"/>
            </a:endParaRPr>
          </a:p>
        </p:txBody>
      </p:sp>
      <p:sp>
        <p:nvSpPr>
          <p:cNvPr id="10" name="Rounded Rectangle 9"/>
          <p:cNvSpPr/>
          <p:nvPr/>
        </p:nvSpPr>
        <p:spPr bwMode="ltGray">
          <a:xfrm>
            <a:off x="5691115" y="1126108"/>
            <a:ext cx="3864395" cy="1510804"/>
          </a:xfrm>
          <a:prstGeom prst="roundRect">
            <a:avLst>
              <a:gd name="adj" fmla="val 6461"/>
            </a:avLst>
          </a:prstGeom>
          <a:noFill/>
          <a:ln>
            <a:noFill/>
            <a:headEnd/>
            <a:tailEnd/>
          </a:ln>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r">
              <a:spcBef>
                <a:spcPts val="1200"/>
              </a:spcBef>
              <a:buSzTx/>
            </a:pPr>
            <a:r>
              <a:rPr lang="pt-BR" sz="2000" smtClean="0">
                <a:solidFill>
                  <a:schemeClr val="tx1"/>
                </a:solidFill>
                <a:latin typeface="Arial" pitchFamily="34" charset="0"/>
              </a:rPr>
              <a:t>Quanto mais fraco os direitos de destituição, menores interesses econômicos agregados podem ser aceitos</a:t>
            </a:r>
            <a:endParaRPr lang="pt-BR" sz="2000" b="1" smtClean="0">
              <a:solidFill>
                <a:schemeClr val="tx1"/>
              </a:solidFill>
              <a:cs typeface="Arial" pitchFamily="34" charset="0"/>
            </a:endParaRPr>
          </a:p>
        </p:txBody>
      </p:sp>
      <p:sp>
        <p:nvSpPr>
          <p:cNvPr id="12" name="8-Point Star 11"/>
          <p:cNvSpPr/>
          <p:nvPr/>
        </p:nvSpPr>
        <p:spPr bwMode="ltGray">
          <a:xfrm>
            <a:off x="4172914" y="1196752"/>
            <a:ext cx="1560173" cy="1368152"/>
          </a:xfrm>
          <a:prstGeom prst="star8">
            <a:avLst/>
          </a:prstGeom>
          <a:solidFill>
            <a:srgbClr val="00338D"/>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r>
              <a:rPr lang="en-US" b="1" dirty="0" smtClean="0">
                <a:solidFill>
                  <a:schemeClr val="bg1"/>
                </a:solidFill>
              </a:rPr>
              <a:t>Para ser um </a:t>
            </a:r>
            <a:r>
              <a:rPr lang="pt-BR" b="1" dirty="0" smtClean="0">
                <a:solidFill>
                  <a:schemeClr val="bg1"/>
                </a:solidFill>
              </a:rPr>
              <a:t>agente</a:t>
            </a:r>
          </a:p>
        </p:txBody>
      </p:sp>
      <p:sp>
        <p:nvSpPr>
          <p:cNvPr id="9" name="Rectangle 8"/>
          <p:cNvSpPr/>
          <p:nvPr/>
        </p:nvSpPr>
        <p:spPr bwMode="ltGray">
          <a:xfrm>
            <a:off x="1057428" y="3056654"/>
            <a:ext cx="8108468" cy="2987194"/>
          </a:xfrm>
          <a:prstGeom prst="rect">
            <a:avLst/>
          </a:prstGeom>
          <a:gradFill flip="none" rotWithShape="1">
            <a:gsLst>
              <a:gs pos="30000">
                <a:srgbClr val="6A7F10"/>
              </a:gs>
              <a:gs pos="40000">
                <a:srgbClr val="F0C940"/>
              </a:gs>
              <a:gs pos="60000">
                <a:srgbClr val="F0C940"/>
              </a:gs>
              <a:gs pos="70000">
                <a:srgbClr val="C84E00"/>
              </a:gs>
            </a:gsLst>
            <a:lin ang="960000" scaled="0"/>
            <a:tileRect/>
          </a:gradFill>
          <a:ln>
            <a:noFill/>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lIns="0" tIns="0" rIns="0" bIns="0" rtlCol="0" anchor="ctr"/>
          <a:lstStyle/>
          <a:p>
            <a:pPr algn="ctr"/>
            <a:endParaRPr lang="en-GB" b="1" dirty="0" smtClean="0">
              <a:solidFill>
                <a:srgbClr val="00338D"/>
              </a:solidFill>
              <a:latin typeface="Arial" pitchFamily="34" charset="0"/>
              <a:cs typeface="Arial" pitchFamily="34" charset="0"/>
            </a:endParaRPr>
          </a:p>
        </p:txBody>
      </p:sp>
      <p:sp>
        <p:nvSpPr>
          <p:cNvPr id="13" name="TextBox 12"/>
          <p:cNvSpPr txBox="1"/>
          <p:nvPr/>
        </p:nvSpPr>
        <p:spPr>
          <a:xfrm rot="16200000">
            <a:off x="417926" y="3118002"/>
            <a:ext cx="606274" cy="273819"/>
          </a:xfrm>
          <a:prstGeom prst="rect">
            <a:avLst/>
          </a:prstGeom>
          <a:noFill/>
        </p:spPr>
        <p:txBody>
          <a:bodyPr wrap="square" lIns="0" tIns="0" rIns="0" bIns="0" rtlCol="0" anchor="b">
            <a:noAutofit/>
          </a:bodyPr>
          <a:lstStyle/>
          <a:p>
            <a:r>
              <a:rPr lang="en-GB" sz="1400" b="1" dirty="0" smtClean="0"/>
              <a:t>Alto</a:t>
            </a:r>
          </a:p>
        </p:txBody>
      </p:sp>
      <p:sp>
        <p:nvSpPr>
          <p:cNvPr id="14" name="TextBox 13"/>
          <p:cNvSpPr txBox="1"/>
          <p:nvPr/>
        </p:nvSpPr>
        <p:spPr>
          <a:xfrm>
            <a:off x="467928" y="3683398"/>
            <a:ext cx="390044" cy="1430510"/>
          </a:xfrm>
          <a:prstGeom prst="rect">
            <a:avLst/>
          </a:prstGeom>
          <a:noFill/>
        </p:spPr>
        <p:txBody>
          <a:bodyPr vert="vert270" wrap="square" lIns="0" tIns="0" rIns="0" bIns="0" rtlCol="0" anchor="b">
            <a:noAutofit/>
          </a:bodyPr>
          <a:lstStyle/>
          <a:p>
            <a:pPr algn="ctr"/>
            <a:r>
              <a:rPr lang="en-GB" b="1" dirty="0" err="1" smtClean="0"/>
              <a:t>Direitos</a:t>
            </a:r>
            <a:r>
              <a:rPr lang="en-GB" b="1" dirty="0" smtClean="0"/>
              <a:t> de </a:t>
            </a:r>
            <a:r>
              <a:rPr lang="en-GB" b="1" dirty="0" err="1" smtClean="0"/>
              <a:t>destituição</a:t>
            </a:r>
            <a:endParaRPr lang="en-GB" b="1" dirty="0" smtClean="0"/>
          </a:p>
        </p:txBody>
      </p:sp>
      <p:sp>
        <p:nvSpPr>
          <p:cNvPr id="15" name="TextBox 14"/>
          <p:cNvSpPr txBox="1"/>
          <p:nvPr/>
        </p:nvSpPr>
        <p:spPr>
          <a:xfrm rot="16200000">
            <a:off x="325506" y="5511383"/>
            <a:ext cx="557449" cy="507483"/>
          </a:xfrm>
          <a:prstGeom prst="rect">
            <a:avLst/>
          </a:prstGeom>
          <a:noFill/>
        </p:spPr>
        <p:txBody>
          <a:bodyPr wrap="square" lIns="0" tIns="0" rIns="0" bIns="0" rtlCol="0" anchor="b">
            <a:noAutofit/>
          </a:bodyPr>
          <a:lstStyle/>
          <a:p>
            <a:r>
              <a:rPr lang="en-GB" sz="1400" b="1" dirty="0" err="1" smtClean="0"/>
              <a:t>Baixo</a:t>
            </a:r>
            <a:endParaRPr lang="en-GB" sz="1400" b="1" dirty="0" smtClean="0"/>
          </a:p>
        </p:txBody>
      </p:sp>
      <p:sp>
        <p:nvSpPr>
          <p:cNvPr id="16" name="TextBox 15"/>
          <p:cNvSpPr txBox="1"/>
          <p:nvPr/>
        </p:nvSpPr>
        <p:spPr>
          <a:xfrm>
            <a:off x="3223803" y="6093296"/>
            <a:ext cx="3783087" cy="276999"/>
          </a:xfrm>
          <a:prstGeom prst="rect">
            <a:avLst/>
          </a:prstGeom>
          <a:noFill/>
        </p:spPr>
        <p:txBody>
          <a:bodyPr wrap="none" lIns="0" tIns="0" rIns="0" bIns="0" rtlCol="0">
            <a:spAutoFit/>
          </a:bodyPr>
          <a:lstStyle/>
          <a:p>
            <a:r>
              <a:rPr lang="en-GB" b="1" dirty="0" err="1" smtClean="0"/>
              <a:t>Interesses</a:t>
            </a:r>
            <a:r>
              <a:rPr lang="en-GB" b="1" dirty="0" smtClean="0"/>
              <a:t> </a:t>
            </a:r>
            <a:r>
              <a:rPr lang="en-GB" b="1" dirty="0" err="1" smtClean="0"/>
              <a:t>econômicos</a:t>
            </a:r>
            <a:r>
              <a:rPr lang="en-GB" b="1" dirty="0" smtClean="0"/>
              <a:t> </a:t>
            </a:r>
            <a:r>
              <a:rPr lang="en-GB" b="1" dirty="0" err="1" smtClean="0"/>
              <a:t>agregados</a:t>
            </a:r>
            <a:endParaRPr lang="en-GB" b="1" dirty="0" smtClean="0"/>
          </a:p>
        </p:txBody>
      </p:sp>
      <p:cxnSp>
        <p:nvCxnSpPr>
          <p:cNvPr id="17" name="Straight Arrow Connector 16"/>
          <p:cNvCxnSpPr/>
          <p:nvPr/>
        </p:nvCxnSpPr>
        <p:spPr>
          <a:xfrm>
            <a:off x="1057428" y="6043848"/>
            <a:ext cx="8342494" cy="0"/>
          </a:xfrm>
          <a:prstGeom prst="straightConnector1">
            <a:avLst/>
          </a:prstGeom>
          <a:ln w="38100">
            <a:solidFill>
              <a:srgbClr val="00338D"/>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57428" y="2926551"/>
            <a:ext cx="0" cy="3107871"/>
          </a:xfrm>
          <a:prstGeom prst="line">
            <a:avLst/>
          </a:prstGeom>
          <a:ln w="38100">
            <a:solidFill>
              <a:srgbClr val="00338D"/>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795748" y="6162658"/>
            <a:ext cx="546057" cy="146662"/>
          </a:xfrm>
          <a:prstGeom prst="rect">
            <a:avLst/>
          </a:prstGeom>
          <a:noFill/>
        </p:spPr>
        <p:txBody>
          <a:bodyPr wrap="square" lIns="0" tIns="0" rIns="0" bIns="0" rtlCol="0" anchor="b">
            <a:noAutofit/>
          </a:bodyPr>
          <a:lstStyle/>
          <a:p>
            <a:r>
              <a:rPr lang="en-GB" sz="1400" b="1" dirty="0" smtClean="0"/>
              <a:t>Alto</a:t>
            </a:r>
            <a:endParaRPr lang="en-GB" sz="1200" b="1" dirty="0" smtClean="0"/>
          </a:p>
        </p:txBody>
      </p:sp>
      <p:sp>
        <p:nvSpPr>
          <p:cNvPr id="20" name="TextBox 19"/>
          <p:cNvSpPr txBox="1"/>
          <p:nvPr/>
        </p:nvSpPr>
        <p:spPr>
          <a:xfrm>
            <a:off x="1311169" y="6012681"/>
            <a:ext cx="741076" cy="271818"/>
          </a:xfrm>
          <a:prstGeom prst="rect">
            <a:avLst/>
          </a:prstGeom>
          <a:noFill/>
        </p:spPr>
        <p:txBody>
          <a:bodyPr wrap="square" lIns="0" tIns="0" rIns="0" bIns="0" rtlCol="0" anchor="b">
            <a:noAutofit/>
          </a:bodyPr>
          <a:lstStyle/>
          <a:p>
            <a:r>
              <a:rPr lang="en-GB" sz="1400" b="1" dirty="0" err="1" smtClean="0"/>
              <a:t>Baixo</a:t>
            </a:r>
            <a:endParaRPr lang="en-GB" sz="1400" b="1" dirty="0" smtClean="0"/>
          </a:p>
        </p:txBody>
      </p:sp>
      <p:sp>
        <p:nvSpPr>
          <p:cNvPr id="21" name="TextBox 20"/>
          <p:cNvSpPr txBox="1"/>
          <p:nvPr/>
        </p:nvSpPr>
        <p:spPr>
          <a:xfrm>
            <a:off x="1599055" y="3558049"/>
            <a:ext cx="1248139" cy="369332"/>
          </a:xfrm>
          <a:prstGeom prst="rect">
            <a:avLst/>
          </a:prstGeom>
          <a:noFill/>
        </p:spPr>
        <p:txBody>
          <a:bodyPr wrap="square" lIns="0" tIns="0" rIns="0" bIns="0" rtlCol="0">
            <a:spAutoFit/>
          </a:bodyPr>
          <a:lstStyle/>
          <a:p>
            <a:r>
              <a:rPr lang="en-GB" sz="2400" b="1" dirty="0" err="1" smtClean="0">
                <a:solidFill>
                  <a:schemeClr val="bg1"/>
                </a:solidFill>
              </a:rPr>
              <a:t>Agente</a:t>
            </a:r>
            <a:endParaRPr lang="en-GB" sz="2000" b="1" dirty="0" smtClean="0">
              <a:solidFill>
                <a:schemeClr val="bg1"/>
              </a:solidFill>
            </a:endParaRPr>
          </a:p>
        </p:txBody>
      </p:sp>
      <p:sp>
        <p:nvSpPr>
          <p:cNvPr id="22" name="TextBox 21"/>
          <p:cNvSpPr txBox="1"/>
          <p:nvPr/>
        </p:nvSpPr>
        <p:spPr>
          <a:xfrm>
            <a:off x="7188855" y="5379030"/>
            <a:ext cx="1606892" cy="369332"/>
          </a:xfrm>
          <a:prstGeom prst="rect">
            <a:avLst/>
          </a:prstGeom>
          <a:noFill/>
        </p:spPr>
        <p:txBody>
          <a:bodyPr wrap="square" lIns="0" tIns="0" rIns="0" bIns="0" rtlCol="0">
            <a:spAutoFit/>
          </a:bodyPr>
          <a:lstStyle/>
          <a:p>
            <a:pPr algn="r"/>
            <a:r>
              <a:rPr lang="en-GB" sz="2400" b="1" dirty="0" smtClean="0">
                <a:solidFill>
                  <a:schemeClr val="bg1"/>
                </a:solidFill>
              </a:rPr>
              <a:t>Principal</a:t>
            </a:r>
          </a:p>
        </p:txBody>
      </p:sp>
      <p:sp>
        <p:nvSpPr>
          <p:cNvPr id="23" name="TextBox 22"/>
          <p:cNvSpPr txBox="1"/>
          <p:nvPr/>
        </p:nvSpPr>
        <p:spPr>
          <a:xfrm>
            <a:off x="4017324" y="4477273"/>
            <a:ext cx="2605577" cy="369332"/>
          </a:xfrm>
          <a:prstGeom prst="rect">
            <a:avLst/>
          </a:prstGeom>
          <a:noFill/>
        </p:spPr>
        <p:txBody>
          <a:bodyPr wrap="square" lIns="0" tIns="0" rIns="0" bIns="0" rtlCol="0">
            <a:spAutoFit/>
          </a:bodyPr>
          <a:lstStyle/>
          <a:p>
            <a:r>
              <a:rPr lang="en-GB" sz="2400" b="1" dirty="0" err="1" smtClean="0"/>
              <a:t>Zona</a:t>
            </a:r>
            <a:r>
              <a:rPr lang="en-GB" sz="2400" b="1" dirty="0" smtClean="0"/>
              <a:t> marginal</a:t>
            </a:r>
            <a:endParaRPr lang="en-GB" sz="2000" b="1" dirty="0" smtClean="0"/>
          </a:p>
        </p:txBody>
      </p:sp>
      <p:sp>
        <p:nvSpPr>
          <p:cNvPr id="24" name="Slide Number Placeholder 13"/>
          <p:cNvSpPr>
            <a:spLocks noGrp="1"/>
          </p:cNvSpPr>
          <p:nvPr>
            <p:ph type="sldNum" sz="quarter" idx="14"/>
          </p:nvPr>
        </p:nvSpPr>
        <p:spPr>
          <a:xfrm>
            <a:off x="9096374" y="6356361"/>
            <a:ext cx="314325" cy="365125"/>
          </a:xfrm>
        </p:spPr>
        <p:txBody>
          <a:bodyPr/>
          <a:lstStyle/>
          <a:p>
            <a:pPr algn="l" rtl="0"/>
            <a:fld id="{3C987747-537D-40DC-B7FF-080F4234B714}" type="slidenum">
              <a:rPr/>
              <a:pPr algn="l" rtl="0"/>
              <a:t>23</a:t>
            </a:fld>
            <a:endParaRPr lang="pt-BR" dirty="0"/>
          </a:p>
        </p:txBody>
      </p:sp>
      <p:sp>
        <p:nvSpPr>
          <p:cNvPr id="25" name="Footer Placeholder 15"/>
          <p:cNvSpPr>
            <a:spLocks noGrp="1"/>
          </p:cNvSpPr>
          <p:nvPr>
            <p:ph type="ftr" sz="quarter" idx="15"/>
          </p:nvPr>
        </p:nvSpPr>
        <p:spPr>
          <a:xfrm>
            <a:off x="3384550" y="6356361"/>
            <a:ext cx="5448300" cy="365125"/>
          </a:xfrm>
        </p:spPr>
        <p:txBody>
          <a:bodyPr/>
          <a:lstStyle/>
          <a:p>
            <a:pPr rtl="0"/>
            <a:r>
              <a:rPr lang="pt-BR" b="0" i="0" u="none" dirty="0" smtClean="0"/>
              <a:t>Atualização IFRS e CPC 2012 </a:t>
            </a:r>
            <a:endParaRPr lang="pt-BR" b="0" i="0" u="non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rtl="0" eaLnBrk="1" hangingPunct="1"/>
            <a:r>
              <a:rPr lang="pt-BR" sz="2000" b="1" i="0" u="none" noProof="0" dirty="0" smtClean="0"/>
              <a:t>Resumo: Impactos </a:t>
            </a:r>
            <a:r>
              <a:rPr lang="pt-BR" sz="2000" b="1" i="0" u="none" noProof="0" dirty="0"/>
              <a:t>potenciais</a:t>
            </a:r>
            <a:endParaRPr lang="pt-BR" sz="2000" noProof="0" dirty="0" smtClean="0"/>
          </a:p>
        </p:txBody>
      </p:sp>
      <p:sp>
        <p:nvSpPr>
          <p:cNvPr id="44041" name="AutoShape 6"/>
          <p:cNvSpPr>
            <a:spLocks noChangeArrowheads="1"/>
          </p:cNvSpPr>
          <p:nvPr/>
        </p:nvSpPr>
        <p:spPr bwMode="blackWhite">
          <a:xfrm>
            <a:off x="1657095" y="3769745"/>
            <a:ext cx="3303587" cy="2049463"/>
          </a:xfrm>
          <a:prstGeom prst="parallelogram">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b="0" i="0" u="none" dirty="0">
                <a:solidFill>
                  <a:schemeClr val="tx1"/>
                </a:solidFill>
                <a:latin typeface="+mn-lt"/>
                <a:cs typeface="+mn-cs"/>
              </a:rPr>
              <a:t>A </a:t>
            </a:r>
            <a:r>
              <a:rPr lang="pt-BR" sz="1650" b="1" i="0" u="none" dirty="0">
                <a:solidFill>
                  <a:schemeClr val="tx1"/>
                </a:solidFill>
                <a:latin typeface="+mn-lt"/>
                <a:cs typeface="+mn-cs"/>
              </a:rPr>
              <a:t>exposição aos retornos</a:t>
            </a:r>
            <a:r>
              <a:rPr lang="pt-BR" sz="1650" b="0" i="0" u="none" dirty="0">
                <a:solidFill>
                  <a:schemeClr val="tx1"/>
                </a:solidFill>
                <a:latin typeface="+mn-lt"/>
                <a:cs typeface="+mn-cs"/>
              </a:rPr>
              <a:t> (versus benefícios na IAS 27 e maioria dos benefícios na SIC-12) poderá mudar a conclusão sobre o controle</a:t>
            </a:r>
            <a:endParaRPr lang="pt-BR" sz="1650" dirty="0">
              <a:solidFill>
                <a:schemeClr val="tx1"/>
              </a:solidFill>
              <a:latin typeface="+mn-lt"/>
              <a:cs typeface="+mn-cs"/>
            </a:endParaRPr>
          </a:p>
        </p:txBody>
      </p:sp>
      <p:sp>
        <p:nvSpPr>
          <p:cNvPr id="44042" name="AutoShape 9"/>
          <p:cNvSpPr>
            <a:spLocks noChangeArrowheads="1"/>
          </p:cNvSpPr>
          <p:nvPr/>
        </p:nvSpPr>
        <p:spPr bwMode="blackWhite">
          <a:xfrm>
            <a:off x="3308438" y="1417638"/>
            <a:ext cx="3303587" cy="2049463"/>
          </a:xfrm>
          <a:prstGeom prst="parallelogram">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b="0" i="0" u="none" dirty="0">
                <a:solidFill>
                  <a:schemeClr val="tx1"/>
                </a:solidFill>
                <a:latin typeface="+mn-lt"/>
                <a:cs typeface="+mn-cs"/>
              </a:rPr>
              <a:t>Os direitos de voto potenciais </a:t>
            </a:r>
            <a:r>
              <a:rPr lang="pt-BR" sz="1650" b="1" i="0" u="none" dirty="0">
                <a:solidFill>
                  <a:schemeClr val="tx1"/>
                </a:solidFill>
                <a:latin typeface="+mn-lt"/>
                <a:cs typeface="+mn-cs"/>
              </a:rPr>
              <a:t>substantivos</a:t>
            </a:r>
            <a:r>
              <a:rPr lang="pt-BR" sz="1650" b="0" i="0" u="none" dirty="0">
                <a:solidFill>
                  <a:schemeClr val="tx1"/>
                </a:solidFill>
                <a:latin typeface="+mn-lt"/>
                <a:cs typeface="+mn-cs"/>
              </a:rPr>
              <a:t> (vs. </a:t>
            </a:r>
            <a:r>
              <a:rPr lang="pt-BR" sz="1650" b="0" i="0" u="none" dirty="0" smtClean="0">
                <a:solidFill>
                  <a:schemeClr val="tx1"/>
                </a:solidFill>
                <a:latin typeface="+mn-lt"/>
                <a:cs typeface="+mn-cs"/>
              </a:rPr>
              <a:t>correntemente exercíveis) </a:t>
            </a:r>
            <a:r>
              <a:rPr lang="pt-BR" sz="1650" dirty="0" smtClean="0">
                <a:solidFill>
                  <a:schemeClr val="tx1"/>
                </a:solidFill>
                <a:latin typeface="+mn-lt"/>
                <a:cs typeface="+mn-cs"/>
              </a:rPr>
              <a:t/>
            </a:r>
            <a:br>
              <a:rPr lang="pt-BR" sz="1650" dirty="0" smtClean="0">
                <a:solidFill>
                  <a:schemeClr val="tx1"/>
                </a:solidFill>
                <a:latin typeface="+mn-lt"/>
                <a:cs typeface="+mn-cs"/>
              </a:rPr>
            </a:br>
            <a:r>
              <a:rPr lang="pt-BR" sz="1650" b="0" i="0" u="none" dirty="0">
                <a:solidFill>
                  <a:schemeClr val="tx1"/>
                </a:solidFill>
                <a:latin typeface="+mn-lt"/>
                <a:cs typeface="+mn-cs"/>
              </a:rPr>
              <a:t>são considerados na avaliação do controle</a:t>
            </a:r>
          </a:p>
        </p:txBody>
      </p:sp>
      <p:sp>
        <p:nvSpPr>
          <p:cNvPr id="44043" name="AutoShape 10"/>
          <p:cNvSpPr>
            <a:spLocks noChangeArrowheads="1"/>
          </p:cNvSpPr>
          <p:nvPr/>
        </p:nvSpPr>
        <p:spPr bwMode="blackWhite">
          <a:xfrm>
            <a:off x="4735795" y="3778719"/>
            <a:ext cx="3303588" cy="2049463"/>
          </a:xfrm>
          <a:prstGeom prst="parallelogram">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b="0" i="0" u="none" dirty="0">
                <a:solidFill>
                  <a:schemeClr val="bg1"/>
                </a:solidFill>
                <a:latin typeface="+mn-lt"/>
                <a:cs typeface="+mn-cs"/>
              </a:rPr>
              <a:t>A </a:t>
            </a:r>
            <a:r>
              <a:rPr lang="pt-BR" sz="1650" b="1" i="0" u="none" dirty="0">
                <a:solidFill>
                  <a:schemeClr val="bg1"/>
                </a:solidFill>
                <a:latin typeface="+mn-lt"/>
                <a:cs typeface="+mn-cs"/>
              </a:rPr>
              <a:t>mudança no modelo de controle</a:t>
            </a:r>
            <a:r>
              <a:rPr lang="pt-BR" sz="1650" b="0" i="0" u="none" dirty="0">
                <a:solidFill>
                  <a:schemeClr val="bg1"/>
                </a:solidFill>
                <a:latin typeface="+mn-lt"/>
                <a:cs typeface="+mn-cs"/>
              </a:rPr>
              <a:t> pode afetar a conclusão de controle para algumas investidas, particularmente as </a:t>
            </a:r>
            <a:r>
              <a:rPr lang="pt-BR" sz="1650" b="1" i="0" u="none" dirty="0">
                <a:solidFill>
                  <a:schemeClr val="bg1"/>
                </a:solidFill>
                <a:latin typeface="+mn-lt"/>
                <a:cs typeface="+mn-cs"/>
              </a:rPr>
              <a:t>EPEs</a:t>
            </a:r>
            <a:endParaRPr lang="pt-BR" sz="1650" dirty="0">
              <a:solidFill>
                <a:schemeClr val="bg1"/>
              </a:solidFill>
              <a:latin typeface="+mn-lt"/>
              <a:cs typeface="+mn-cs"/>
            </a:endParaRPr>
          </a:p>
        </p:txBody>
      </p:sp>
      <p:sp>
        <p:nvSpPr>
          <p:cNvPr id="44044" name="AutoShape 11"/>
          <p:cNvSpPr>
            <a:spLocks noChangeArrowheads="1"/>
          </p:cNvSpPr>
          <p:nvPr/>
        </p:nvSpPr>
        <p:spPr bwMode="blackWhite">
          <a:xfrm>
            <a:off x="6344661" y="1431311"/>
            <a:ext cx="3303588" cy="2049463"/>
          </a:xfrm>
          <a:prstGeom prst="parallelogram">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b="0" i="0" u="none" dirty="0">
                <a:solidFill>
                  <a:schemeClr val="tx1"/>
                </a:solidFill>
                <a:latin typeface="+mn-lt"/>
                <a:cs typeface="+mn-cs"/>
              </a:rPr>
              <a:t>O modelo de controle </a:t>
            </a:r>
            <a:r>
              <a:rPr lang="pt-BR" sz="1650" b="1" i="1" u="none" dirty="0">
                <a:solidFill>
                  <a:schemeClr val="tx1"/>
                </a:solidFill>
                <a:latin typeface="+mn-lt"/>
                <a:cs typeface="+mn-cs"/>
              </a:rPr>
              <a:t>de fato</a:t>
            </a:r>
            <a:r>
              <a:rPr lang="pt-BR" sz="1650" b="0" i="0" u="none" dirty="0">
                <a:solidFill>
                  <a:schemeClr val="tx1"/>
                </a:solidFill>
                <a:latin typeface="+mn-lt"/>
                <a:cs typeface="+mn-cs"/>
              </a:rPr>
              <a:t> poderá levar à consolidação de um maior número de investidas</a:t>
            </a:r>
          </a:p>
        </p:txBody>
      </p:sp>
      <p:sp>
        <p:nvSpPr>
          <p:cNvPr id="14" name="Slide Number Placeholder 13"/>
          <p:cNvSpPr>
            <a:spLocks noGrp="1"/>
          </p:cNvSpPr>
          <p:nvPr>
            <p:ph type="sldNum" sz="quarter" idx="14"/>
          </p:nvPr>
        </p:nvSpPr>
        <p:spPr>
          <a:xfrm>
            <a:off x="9096374" y="6356361"/>
            <a:ext cx="314325" cy="365125"/>
          </a:xfrm>
        </p:spPr>
        <p:txBody>
          <a:bodyPr/>
          <a:lstStyle/>
          <a:p>
            <a:pPr algn="l" rtl="0"/>
            <a:fld id="{3C987747-537D-40DC-B7FF-080F4234B714}" type="slidenum">
              <a:rPr/>
              <a:pPr algn="l" rtl="0"/>
              <a:t>24</a:t>
            </a:fld>
            <a:endParaRPr lang="pt-BR" dirty="0"/>
          </a:p>
        </p:txBody>
      </p:sp>
      <p:sp>
        <p:nvSpPr>
          <p:cNvPr id="16" name="Footer Placeholder 15"/>
          <p:cNvSpPr>
            <a:spLocks noGrp="1"/>
          </p:cNvSpPr>
          <p:nvPr>
            <p:ph type="ftr" sz="quarter" idx="15"/>
          </p:nvPr>
        </p:nvSpPr>
        <p:spPr/>
        <p:txBody>
          <a:bodyPr/>
          <a:lstStyle/>
          <a:p>
            <a:pPr rtl="0"/>
            <a:r>
              <a:rPr lang="pt-BR" b="0" i="0" u="none" dirty="0" smtClean="0"/>
              <a:t>Atualização IFRS e CPC 2012 </a:t>
            </a:r>
            <a:endParaRPr lang="pt-BR" b="0" i="0" u="none" dirty="0"/>
          </a:p>
        </p:txBody>
      </p:sp>
      <p:sp>
        <p:nvSpPr>
          <p:cNvPr id="9" name="AutoShape 10"/>
          <p:cNvSpPr>
            <a:spLocks noChangeArrowheads="1"/>
          </p:cNvSpPr>
          <p:nvPr/>
        </p:nvSpPr>
        <p:spPr bwMode="blackWhite">
          <a:xfrm>
            <a:off x="275229" y="1460883"/>
            <a:ext cx="3303588" cy="2049463"/>
          </a:xfrm>
          <a:prstGeom prst="parallelogram">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dirty="0" smtClean="0">
                <a:solidFill>
                  <a:schemeClr val="bg1"/>
                </a:solidFill>
              </a:rPr>
              <a:t>Nova </a:t>
            </a:r>
            <a:r>
              <a:rPr lang="pt-BR" sz="1650" b="0" i="0" u="none" dirty="0" smtClean="0">
                <a:solidFill>
                  <a:schemeClr val="bg1"/>
                </a:solidFill>
                <a:latin typeface="+mn-lt"/>
                <a:cs typeface="+mn-cs"/>
              </a:rPr>
              <a:t>definição de </a:t>
            </a:r>
            <a:r>
              <a:rPr lang="pt-BR" sz="1650" b="1" i="0" u="none" dirty="0" smtClean="0">
                <a:solidFill>
                  <a:schemeClr val="bg1"/>
                </a:solidFill>
                <a:latin typeface="+mn-lt"/>
                <a:cs typeface="+mn-cs"/>
              </a:rPr>
              <a:t>controle</a:t>
            </a:r>
            <a:r>
              <a:rPr lang="pt-BR" sz="1650" b="0" i="0" u="none" dirty="0" smtClean="0">
                <a:solidFill>
                  <a:schemeClr val="bg1"/>
                </a:solidFill>
                <a:latin typeface="+mn-lt"/>
                <a:cs typeface="+mn-cs"/>
              </a:rPr>
              <a:t>. Mesmo que em muitos casos não haja mudança na existência de controle, a base conceitual para esta mudou.</a:t>
            </a:r>
            <a:endParaRPr lang="pt-BR" sz="165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Obrigado!	</a:t>
            </a:r>
            <a:endParaRPr lang="pt-BR" dirty="0"/>
          </a:p>
        </p:txBody>
      </p:sp>
      <p:sp>
        <p:nvSpPr>
          <p:cNvPr id="3" name="Text Placeholder 2"/>
          <p:cNvSpPr>
            <a:spLocks noGrp="1"/>
          </p:cNvSpPr>
          <p:nvPr>
            <p:ph type="body" sz="quarter" idx="10"/>
          </p:nvPr>
        </p:nvSpPr>
        <p:spPr>
          <a:xfrm>
            <a:off x="350837" y="2708286"/>
            <a:ext cx="3593366" cy="1590759"/>
          </a:xfrm>
        </p:spPr>
        <p:txBody>
          <a:bodyPr>
            <a:noAutofit/>
          </a:bodyPr>
          <a:lstStyle/>
          <a:p>
            <a:r>
              <a:rPr lang="pt-BR" sz="1400" b="1" dirty="0" smtClean="0"/>
              <a:t>Ramón Jubels</a:t>
            </a:r>
          </a:p>
          <a:p>
            <a:r>
              <a:rPr lang="pt-BR" sz="1000" dirty="0" smtClean="0"/>
              <a:t>Sócio Departamento Práticas Profissionais, KPMG Brazil</a:t>
            </a:r>
            <a:br>
              <a:rPr lang="pt-BR" sz="1000" dirty="0" smtClean="0"/>
            </a:br>
            <a:r>
              <a:rPr lang="pt-BR" sz="1000" dirty="0" smtClean="0"/>
              <a:t>Sócio responsável pela coordenação IFRS em América Latina</a:t>
            </a:r>
            <a:br>
              <a:rPr lang="pt-BR" sz="1000" dirty="0" smtClean="0"/>
            </a:br>
            <a:r>
              <a:rPr lang="pt-BR" sz="1000" dirty="0" smtClean="0"/>
              <a:t>Sócio </a:t>
            </a:r>
            <a:r>
              <a:rPr lang="pt-BR" sz="1000" dirty="0" err="1" smtClean="0"/>
              <a:t>International</a:t>
            </a:r>
            <a:r>
              <a:rPr lang="pt-BR" sz="1000" dirty="0" smtClean="0"/>
              <a:t> Standards </a:t>
            </a:r>
            <a:r>
              <a:rPr lang="pt-BR" sz="1000" dirty="0" err="1" smtClean="0"/>
              <a:t>Group</a:t>
            </a:r>
            <a:r>
              <a:rPr lang="pt-BR" sz="1000" dirty="0" smtClean="0"/>
              <a:t> (ISG), Londres</a:t>
            </a:r>
          </a:p>
          <a:p>
            <a:r>
              <a:rPr lang="en-US" dirty="0" smtClean="0"/>
              <a:t>rdjubels@kpmg.com.br</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57201" y="951219"/>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1.Um novo modelo de controle</a:t>
            </a:r>
            <a:endParaRPr lang="pt-BR" sz="1600" kern="1200" dirty="0"/>
          </a:p>
        </p:txBody>
      </p:sp>
      <p:sp>
        <p:nvSpPr>
          <p:cNvPr id="5" name="Freeform 4"/>
          <p:cNvSpPr/>
          <p:nvPr/>
        </p:nvSpPr>
        <p:spPr bwMode="gray">
          <a:xfrm>
            <a:off x="457201" y="1728414"/>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2. </a:t>
            </a:r>
            <a:r>
              <a:rPr lang="pt-BR" sz="1600" dirty="0" smtClean="0"/>
              <a:t>Decisões sobre atividades relevantes</a:t>
            </a:r>
            <a:endParaRPr lang="pt-BR" sz="1600" kern="1200" dirty="0"/>
          </a:p>
        </p:txBody>
      </p:sp>
      <p:sp>
        <p:nvSpPr>
          <p:cNvPr id="8" name="Freeform 7"/>
          <p:cNvSpPr/>
          <p:nvPr/>
        </p:nvSpPr>
        <p:spPr bwMode="gray">
          <a:xfrm>
            <a:off x="457201" y="2527088"/>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3. </a:t>
            </a:r>
            <a:r>
              <a:rPr lang="pt-BR" sz="1600" dirty="0" smtClean="0"/>
              <a:t>Entidades em que direitos de voto são relevantes</a:t>
            </a:r>
            <a:endParaRPr lang="pt-BR" sz="1600" kern="1200" dirty="0"/>
          </a:p>
        </p:txBody>
      </p:sp>
      <p:sp>
        <p:nvSpPr>
          <p:cNvPr id="9" name="Freeform 8"/>
          <p:cNvSpPr/>
          <p:nvPr/>
        </p:nvSpPr>
        <p:spPr bwMode="gray">
          <a:xfrm>
            <a:off x="457201" y="3304283"/>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kern="1200" dirty="0" smtClean="0"/>
              <a:t>4. </a:t>
            </a:r>
            <a:r>
              <a:rPr lang="pt-BR" sz="1600" dirty="0" smtClean="0"/>
              <a:t>Entidades Estruturadas</a:t>
            </a:r>
            <a:endParaRPr lang="pt-BR" sz="1600" kern="1200" dirty="0"/>
          </a:p>
        </p:txBody>
      </p:sp>
      <p:sp>
        <p:nvSpPr>
          <p:cNvPr id="7" name="Title 26"/>
          <p:cNvSpPr txBox="1">
            <a:spLocks/>
          </p:cNvSpPr>
          <p:nvPr/>
        </p:nvSpPr>
        <p:spPr bwMode="gray">
          <a:xfrm>
            <a:off x="427959" y="115888"/>
            <a:ext cx="9257639" cy="792162"/>
          </a:xfrm>
          <a:prstGeom prst="rect">
            <a:avLst/>
          </a:prstGeom>
        </p:spPr>
        <p:txBody>
          <a:body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chemeClr val="bg1"/>
                </a:solidFill>
                <a:effectLst/>
                <a:uLnTx/>
                <a:uFillTx/>
                <a:latin typeface="+mj-lt"/>
                <a:ea typeface="+mj-ea"/>
                <a:cs typeface="+mj-cs"/>
              </a:rPr>
              <a:t>Agenda</a:t>
            </a:r>
            <a:endParaRPr kumimoji="0" lang="en-GB" sz="3200" b="1" i="0" u="none" strike="noStrike" kern="0" cap="none" spc="0" normalizeH="0" baseline="0" noProof="0" dirty="0">
              <a:ln>
                <a:noFill/>
              </a:ln>
              <a:solidFill>
                <a:schemeClr val="bg1"/>
              </a:solidFill>
              <a:effectLst/>
              <a:uLnTx/>
              <a:uFillTx/>
              <a:latin typeface="+mj-lt"/>
              <a:ea typeface="+mj-ea"/>
              <a:cs typeface="+mj-cs"/>
            </a:endParaRPr>
          </a:p>
        </p:txBody>
      </p:sp>
      <p:sp>
        <p:nvSpPr>
          <p:cNvPr id="10" name="Freeform 9"/>
          <p:cNvSpPr/>
          <p:nvPr/>
        </p:nvSpPr>
        <p:spPr bwMode="gray">
          <a:xfrm>
            <a:off x="486769" y="4084491"/>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dirty="0" smtClean="0"/>
              <a:t>5</a:t>
            </a:r>
            <a:r>
              <a:rPr lang="pt-BR" sz="1600" kern="1200" dirty="0" smtClean="0"/>
              <a:t>. Exposição a </a:t>
            </a:r>
            <a:r>
              <a:rPr lang="pt-BR" sz="1600" dirty="0" smtClean="0"/>
              <a:t>Variabilidade de Retornos</a:t>
            </a:r>
            <a:endParaRPr lang="pt-BR" sz="1600" kern="1200" dirty="0"/>
          </a:p>
        </p:txBody>
      </p:sp>
      <p:sp>
        <p:nvSpPr>
          <p:cNvPr id="11" name="Freeform 10"/>
          <p:cNvSpPr/>
          <p:nvPr/>
        </p:nvSpPr>
        <p:spPr bwMode="gray">
          <a:xfrm>
            <a:off x="500419" y="4852614"/>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kern="1200" dirty="0" smtClean="0"/>
              <a:t>4. </a:t>
            </a:r>
            <a:r>
              <a:rPr lang="pt-BR" sz="1600" dirty="0" smtClean="0"/>
              <a:t>Relação entre poder e retornos</a:t>
            </a:r>
            <a:endParaRPr lang="pt-BR" sz="1600" kern="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524836" y="1323833"/>
            <a:ext cx="4967785" cy="1978925"/>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pt-BR" sz="2000" b="1" dirty="0" smtClean="0"/>
              <a:t>Modelo antigo ??</a:t>
            </a:r>
            <a:endParaRPr lang="pt-BR" sz="2000" b="1" dirty="0"/>
          </a:p>
        </p:txBody>
      </p:sp>
      <p:sp>
        <p:nvSpPr>
          <p:cNvPr id="14338" name="Rectangle 2"/>
          <p:cNvSpPr>
            <a:spLocks noGrp="1" noChangeArrowheads="1"/>
          </p:cNvSpPr>
          <p:nvPr>
            <p:ph type="title"/>
          </p:nvPr>
        </p:nvSpPr>
        <p:spPr/>
        <p:txBody>
          <a:bodyPr/>
          <a:lstStyle/>
          <a:p>
            <a:pPr algn="l" rtl="0" eaLnBrk="1" hangingPunct="1"/>
            <a:r>
              <a:rPr lang="pt-BR" sz="2000" b="1" i="0" u="none" noProof="0"/>
              <a:t>Resumo </a:t>
            </a:r>
            <a:r>
              <a:rPr lang="pt-BR" sz="2000" b="1" i="0" u="none" noProof="0" smtClean="0"/>
              <a:t>do </a:t>
            </a:r>
            <a:r>
              <a:rPr lang="pt-BR" sz="2000" b="1" i="0" u="none" noProof="0"/>
              <a:t>IFRS </a:t>
            </a:r>
            <a:r>
              <a:rPr lang="pt-BR" sz="2000" b="1" i="0" u="none" noProof="0" smtClean="0"/>
              <a:t>10 / CPC 36 (R3)</a:t>
            </a:r>
            <a:endParaRPr lang="pt-BR" sz="2000" b="1" i="0" u="none" noProof="0"/>
          </a:p>
        </p:txBody>
      </p:sp>
      <p:sp>
        <p:nvSpPr>
          <p:cNvPr id="14339" name="Rectangle 3"/>
          <p:cNvSpPr>
            <a:spLocks noChangeArrowheads="1"/>
          </p:cNvSpPr>
          <p:nvPr/>
        </p:nvSpPr>
        <p:spPr bwMode="auto">
          <a:xfrm>
            <a:off x="669926" y="1500188"/>
            <a:ext cx="8496300" cy="4608512"/>
          </a:xfrm>
          <a:prstGeom prst="rect">
            <a:avLst/>
          </a:prstGeom>
          <a:noFill/>
          <a:ln w="9525">
            <a:noFill/>
            <a:miter lim="800000"/>
            <a:headEnd/>
            <a:tailEnd/>
          </a:ln>
        </p:spPr>
        <p:txBody>
          <a:bodyPr lIns="0" tIns="0" rIns="0" bIns="0"/>
          <a:lstStyle/>
          <a:p>
            <a:pPr marL="287338" lvl="1" indent="-285750" algn="l" rtl="0">
              <a:buSzTx/>
            </a:pPr>
            <a:endParaRPr lang="pt-BR" sz="1200" b="0" dirty="0">
              <a:solidFill>
                <a:schemeClr val="tx1"/>
              </a:solidFill>
            </a:endParaRPr>
          </a:p>
          <a:p>
            <a:pPr marL="287338" lvl="1" indent="-285750" algn="l" rtl="0">
              <a:buSzTx/>
            </a:pPr>
            <a:endParaRPr lang="pt-BR" sz="1200" b="0" dirty="0">
              <a:solidFill>
                <a:schemeClr val="tx1"/>
              </a:solidFill>
            </a:endParaRPr>
          </a:p>
          <a:p>
            <a:pPr marL="287338" lvl="1" indent="-285750" algn="l" rtl="0">
              <a:buSzTx/>
            </a:pPr>
            <a:endParaRPr lang="pt-BR" sz="1200" b="0" dirty="0">
              <a:solidFill>
                <a:schemeClr val="tx1"/>
              </a:solidFill>
            </a:endParaRPr>
          </a:p>
          <a:p>
            <a:pPr marL="287338" lvl="1" indent="-285750" algn="l" rtl="0">
              <a:buSzTx/>
            </a:pPr>
            <a:endParaRPr lang="pt-BR" sz="1200" b="0" dirty="0">
              <a:solidFill>
                <a:schemeClr val="tx1"/>
              </a:solidFill>
            </a:endParaRPr>
          </a:p>
          <a:p>
            <a:pPr marL="287338" lvl="1" indent="-285750" algn="l" rtl="0">
              <a:buSzTx/>
            </a:pPr>
            <a:endParaRPr lang="pt-BR" sz="1200" b="0" dirty="0">
              <a:solidFill>
                <a:schemeClr val="tx1"/>
              </a:solidFill>
            </a:endParaRPr>
          </a:p>
          <a:p>
            <a:pPr marL="287338" lvl="1" indent="-285750" algn="l" rtl="0">
              <a:buSzTx/>
            </a:pPr>
            <a:endParaRPr lang="pt-BR" sz="1200" b="0" dirty="0">
              <a:solidFill>
                <a:schemeClr val="tx1"/>
              </a:solidFill>
            </a:endParaRPr>
          </a:p>
          <a:p>
            <a:pPr marL="287338" lvl="1" indent="-285750" algn="l" rtl="0">
              <a:buSzTx/>
            </a:pPr>
            <a:endParaRPr lang="pt-BR" sz="1200" b="0" dirty="0">
              <a:solidFill>
                <a:schemeClr val="tx1"/>
              </a:solidFill>
            </a:endParaRPr>
          </a:p>
        </p:txBody>
      </p:sp>
      <p:sp>
        <p:nvSpPr>
          <p:cNvPr id="14343" name="AutoShape 23"/>
          <p:cNvSpPr>
            <a:spLocks noChangeArrowheads="1"/>
          </p:cNvSpPr>
          <p:nvPr/>
        </p:nvSpPr>
        <p:spPr bwMode="auto">
          <a:xfrm>
            <a:off x="304804" y="3380157"/>
            <a:ext cx="9357811" cy="1287379"/>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lIns="72000" rIns="72000" anchor="ctr"/>
          <a:lstStyle/>
          <a:p>
            <a:pPr algn="ctr" rtl="0">
              <a:buSzPct val="105000"/>
            </a:pPr>
            <a:r>
              <a:rPr lang="pt-BR" sz="1700" b="0" i="0" u="none" dirty="0">
                <a:solidFill>
                  <a:schemeClr val="tx1"/>
                </a:solidFill>
                <a:latin typeface="+mn-lt"/>
                <a:cs typeface="+mn-cs"/>
              </a:rPr>
              <a:t>Para deter poder, é necessário que o investidor tenha direitos existentes que lhe </a:t>
            </a:r>
            <a:r>
              <a:rPr lang="pt-BR" sz="1700" b="0" i="0" u="none" dirty="0" smtClean="0">
                <a:solidFill>
                  <a:schemeClr val="tx1"/>
                </a:solidFill>
                <a:latin typeface="+mn-lt"/>
                <a:cs typeface="+mn-cs"/>
              </a:rPr>
              <a:t>dão </a:t>
            </a:r>
            <a:r>
              <a:rPr lang="pt-BR" sz="1700" b="0" i="0" u="none" dirty="0">
                <a:solidFill>
                  <a:schemeClr val="tx1"/>
                </a:solidFill>
                <a:latin typeface="+mn-lt"/>
                <a:cs typeface="+mn-cs"/>
              </a:rPr>
              <a:t>a </a:t>
            </a:r>
            <a:r>
              <a:rPr lang="pt-BR" sz="1700" dirty="0" smtClean="0">
                <a:solidFill>
                  <a:schemeClr val="tx1"/>
                </a:solidFill>
                <a:latin typeface="+mn-lt"/>
                <a:cs typeface="+mn-cs"/>
              </a:rPr>
              <a:t/>
            </a:r>
            <a:br>
              <a:rPr lang="pt-BR" sz="1700" dirty="0" smtClean="0">
                <a:solidFill>
                  <a:schemeClr val="tx1"/>
                </a:solidFill>
                <a:latin typeface="+mn-lt"/>
                <a:cs typeface="+mn-cs"/>
              </a:rPr>
            </a:br>
            <a:r>
              <a:rPr lang="pt-BR" sz="1700" b="1" i="1" u="none" dirty="0" smtClean="0">
                <a:solidFill>
                  <a:schemeClr val="tx1"/>
                </a:solidFill>
                <a:latin typeface="+mn-lt"/>
                <a:cs typeface="+mn-cs"/>
              </a:rPr>
              <a:t>capacidade atual </a:t>
            </a:r>
            <a:r>
              <a:rPr lang="pt-BR" sz="1700" b="0" i="0" u="none" dirty="0">
                <a:solidFill>
                  <a:schemeClr val="tx1"/>
                </a:solidFill>
                <a:latin typeface="+mn-lt"/>
                <a:cs typeface="+mn-cs"/>
              </a:rPr>
              <a:t>de dirigir as atividades que afetam significativamente </a:t>
            </a:r>
            <a:endParaRPr lang="pt-BR" sz="1700" b="0" i="0" u="none" dirty="0" smtClean="0">
              <a:solidFill>
                <a:schemeClr val="tx1"/>
              </a:solidFill>
              <a:latin typeface="+mn-lt"/>
              <a:cs typeface="+mn-cs"/>
            </a:endParaRPr>
          </a:p>
          <a:p>
            <a:pPr algn="ctr" rtl="0">
              <a:buSzPct val="105000"/>
            </a:pPr>
            <a:r>
              <a:rPr lang="pt-BR" sz="1700" b="0" i="0" u="none" dirty="0" smtClean="0">
                <a:solidFill>
                  <a:schemeClr val="tx1"/>
                </a:solidFill>
                <a:latin typeface="+mn-lt"/>
                <a:cs typeface="+mn-cs"/>
              </a:rPr>
              <a:t>os </a:t>
            </a:r>
            <a:r>
              <a:rPr lang="pt-BR" sz="1700" b="0" i="0" u="none" dirty="0">
                <a:solidFill>
                  <a:schemeClr val="tx1"/>
                </a:solidFill>
                <a:latin typeface="+mn-lt"/>
                <a:cs typeface="+mn-cs"/>
              </a:rPr>
              <a:t>retornos </a:t>
            </a:r>
            <a:r>
              <a:rPr lang="pt-BR" sz="1700" b="0" i="0" u="none" dirty="0" smtClean="0">
                <a:solidFill>
                  <a:schemeClr val="tx1"/>
                </a:solidFill>
                <a:latin typeface="+mn-lt"/>
                <a:cs typeface="+mn-cs"/>
              </a:rPr>
              <a:t>da investida </a:t>
            </a:r>
            <a:r>
              <a:rPr lang="pt-BR" sz="1700" dirty="0" smtClean="0">
                <a:solidFill>
                  <a:schemeClr val="tx1"/>
                </a:solidFill>
                <a:latin typeface="+mn-lt"/>
                <a:cs typeface="+mn-cs"/>
              </a:rPr>
              <a:t/>
            </a:r>
            <a:br>
              <a:rPr lang="pt-BR" sz="1700" dirty="0" smtClean="0">
                <a:solidFill>
                  <a:schemeClr val="tx1"/>
                </a:solidFill>
                <a:latin typeface="+mn-lt"/>
                <a:cs typeface="+mn-cs"/>
              </a:rPr>
            </a:br>
            <a:r>
              <a:rPr lang="pt-BR" sz="1700" b="0" i="0" u="none" dirty="0">
                <a:solidFill>
                  <a:schemeClr val="tx1"/>
                </a:solidFill>
                <a:latin typeface="+mn-lt"/>
                <a:cs typeface="+mn-cs"/>
              </a:rPr>
              <a:t>(ou seja, as </a:t>
            </a:r>
            <a:r>
              <a:rPr lang="pt-BR" sz="1700" b="1" i="1" u="none" dirty="0">
                <a:solidFill>
                  <a:schemeClr val="tx1"/>
                </a:solidFill>
                <a:latin typeface="+mn-lt"/>
                <a:cs typeface="+mn-cs"/>
              </a:rPr>
              <a:t>atividades relevantes</a:t>
            </a:r>
            <a:r>
              <a:rPr lang="pt-BR" sz="1700" b="0" i="0" u="none" dirty="0">
                <a:solidFill>
                  <a:schemeClr val="tx1"/>
                </a:solidFill>
                <a:latin typeface="+mn-lt"/>
                <a:cs typeface="+mn-cs"/>
              </a:rPr>
              <a:t>)</a:t>
            </a:r>
            <a:endParaRPr lang="pt-BR" sz="1700" dirty="0">
              <a:solidFill>
                <a:schemeClr val="tx1"/>
              </a:solidFill>
              <a:latin typeface="+mn-lt"/>
              <a:cs typeface="+mn-cs"/>
            </a:endParaRPr>
          </a:p>
        </p:txBody>
      </p:sp>
      <p:grpSp>
        <p:nvGrpSpPr>
          <p:cNvPr id="17" name="Group 16"/>
          <p:cNvGrpSpPr/>
          <p:nvPr/>
        </p:nvGrpSpPr>
        <p:grpSpPr>
          <a:xfrm>
            <a:off x="327000" y="1905006"/>
            <a:ext cx="9350400" cy="1295400"/>
            <a:chOff x="327000" y="1905006"/>
            <a:chExt cx="9350400" cy="1295400"/>
          </a:xfrm>
        </p:grpSpPr>
        <p:sp>
          <p:nvSpPr>
            <p:cNvPr id="14344" name="AutoShape 13"/>
            <p:cNvSpPr>
              <a:spLocks noChangeArrowheads="1"/>
            </p:cNvSpPr>
            <p:nvPr/>
          </p:nvSpPr>
          <p:spPr bwMode="auto">
            <a:xfrm>
              <a:off x="2663800" y="1905006"/>
              <a:ext cx="2340000" cy="1281113"/>
            </a:xfrm>
            <a:prstGeom prst="flowChartInputOutput">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buSzTx/>
              </a:pPr>
              <a:r>
                <a:rPr lang="pt-BR" sz="1600" b="1" i="0" u="none" dirty="0">
                  <a:solidFill>
                    <a:schemeClr val="tx1"/>
                  </a:solidFill>
                  <a:latin typeface="+mn-lt"/>
                  <a:cs typeface="+mn-cs"/>
                </a:rPr>
                <a:t>Poder</a:t>
              </a:r>
              <a:endParaRPr lang="pt-BR" b="1" dirty="0">
                <a:solidFill>
                  <a:schemeClr val="tx1"/>
                </a:solidFill>
                <a:latin typeface="+mn-lt"/>
                <a:cs typeface="+mn-cs"/>
              </a:endParaRPr>
            </a:p>
          </p:txBody>
        </p:sp>
        <p:sp>
          <p:nvSpPr>
            <p:cNvPr id="14345" name="AutoShape 14"/>
            <p:cNvSpPr>
              <a:spLocks noChangeArrowheads="1"/>
            </p:cNvSpPr>
            <p:nvPr/>
          </p:nvSpPr>
          <p:spPr bwMode="auto">
            <a:xfrm>
              <a:off x="5000600" y="1919293"/>
              <a:ext cx="2340000" cy="1281113"/>
            </a:xfrm>
            <a:prstGeom prst="flowChartInputOutput">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buSzTx/>
              </a:pPr>
              <a:r>
                <a:rPr lang="pt-BR" sz="1600" b="1" i="0" u="none" dirty="0">
                  <a:solidFill>
                    <a:schemeClr val="tx1"/>
                  </a:solidFill>
                  <a:latin typeface="+mn-lt"/>
                  <a:cs typeface="+mn-cs"/>
                </a:rPr>
                <a:t>Exposição à </a:t>
              </a:r>
              <a:r>
                <a:rPr lang="pt-BR" sz="1600" b="1" dirty="0">
                  <a:solidFill>
                    <a:schemeClr val="tx1"/>
                  </a:solidFill>
                  <a:latin typeface="+mn-lt"/>
                  <a:cs typeface="+mn-cs"/>
                </a:rPr>
                <a:t/>
              </a:r>
              <a:br>
                <a:rPr lang="pt-BR" sz="1600" b="1" dirty="0">
                  <a:solidFill>
                    <a:schemeClr val="tx1"/>
                  </a:solidFill>
                  <a:latin typeface="+mn-lt"/>
                  <a:cs typeface="+mn-cs"/>
                </a:rPr>
              </a:br>
              <a:r>
                <a:rPr lang="pt-BR" sz="1600" b="1" i="0" u="none" dirty="0" smtClean="0">
                  <a:solidFill>
                    <a:schemeClr val="tx1"/>
                  </a:solidFill>
                  <a:latin typeface="+mn-lt"/>
                  <a:cs typeface="+mn-cs"/>
                </a:rPr>
                <a:t>variabilidade dos </a:t>
              </a:r>
            </a:p>
            <a:p>
              <a:pPr algn="ctr" rtl="0">
                <a:buSzTx/>
              </a:pPr>
              <a:r>
                <a:rPr lang="pt-BR" sz="1600" b="1" i="0" u="none" dirty="0" smtClean="0">
                  <a:solidFill>
                    <a:schemeClr val="tx1"/>
                  </a:solidFill>
                  <a:latin typeface="+mn-lt"/>
                  <a:cs typeface="+mn-cs"/>
                </a:rPr>
                <a:t>retornos</a:t>
              </a:r>
              <a:endParaRPr lang="pt-BR" sz="1600" b="1" dirty="0">
                <a:solidFill>
                  <a:schemeClr val="tx1"/>
                </a:solidFill>
                <a:latin typeface="+mn-lt"/>
                <a:cs typeface="+mn-cs"/>
              </a:endParaRPr>
            </a:p>
          </p:txBody>
        </p:sp>
        <p:sp>
          <p:nvSpPr>
            <p:cNvPr id="14346" name="AutoShape 15"/>
            <p:cNvSpPr>
              <a:spLocks noChangeArrowheads="1"/>
            </p:cNvSpPr>
            <p:nvPr/>
          </p:nvSpPr>
          <p:spPr bwMode="auto">
            <a:xfrm>
              <a:off x="7337400" y="1919293"/>
              <a:ext cx="2340000" cy="1281113"/>
            </a:xfrm>
            <a:prstGeom prst="flowChartInputOutput">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buSzTx/>
              </a:pPr>
              <a:r>
                <a:rPr lang="pt-BR" sz="1600" b="1" i="0" u="none" dirty="0" smtClean="0">
                  <a:solidFill>
                    <a:schemeClr val="bg1"/>
                  </a:solidFill>
                  <a:latin typeface="+mn-lt"/>
                  <a:cs typeface="+mn-cs"/>
                </a:rPr>
                <a:t>Relação </a:t>
              </a:r>
            </a:p>
            <a:p>
              <a:pPr algn="ctr" rtl="0">
                <a:buSzTx/>
              </a:pPr>
              <a:r>
                <a:rPr lang="pt-BR" sz="1600" b="1" i="0" u="none" dirty="0" smtClean="0">
                  <a:solidFill>
                    <a:schemeClr val="bg1"/>
                  </a:solidFill>
                  <a:latin typeface="+mn-lt"/>
                  <a:cs typeface="+mn-cs"/>
                </a:rPr>
                <a:t>entre poder </a:t>
              </a:r>
              <a:r>
                <a:rPr lang="pt-BR" sz="1600" b="1" i="0" u="none" dirty="0">
                  <a:solidFill>
                    <a:schemeClr val="bg1"/>
                  </a:solidFill>
                  <a:latin typeface="+mn-lt"/>
                  <a:cs typeface="+mn-cs"/>
                </a:rPr>
                <a:t>e </a:t>
              </a:r>
              <a:r>
                <a:rPr lang="pt-BR" sz="1600" b="1" dirty="0">
                  <a:solidFill>
                    <a:schemeClr val="bg1"/>
                  </a:solidFill>
                  <a:latin typeface="+mn-lt"/>
                  <a:cs typeface="+mn-cs"/>
                </a:rPr>
                <a:t/>
              </a:r>
              <a:br>
                <a:rPr lang="pt-BR" sz="1600" b="1" dirty="0">
                  <a:solidFill>
                    <a:schemeClr val="bg1"/>
                  </a:solidFill>
                  <a:latin typeface="+mn-lt"/>
                  <a:cs typeface="+mn-cs"/>
                </a:rPr>
              </a:br>
              <a:r>
                <a:rPr lang="pt-BR" sz="1600" b="1" i="0" u="none" dirty="0" smtClean="0">
                  <a:solidFill>
                    <a:schemeClr val="bg1"/>
                  </a:solidFill>
                  <a:latin typeface="+mn-lt"/>
                  <a:cs typeface="+mn-cs"/>
                </a:rPr>
                <a:t>retornos</a:t>
              </a:r>
              <a:endParaRPr lang="pt-BR" sz="1600" b="1" dirty="0">
                <a:solidFill>
                  <a:schemeClr val="bg1"/>
                </a:solidFill>
                <a:latin typeface="+mn-lt"/>
                <a:cs typeface="+mn-cs"/>
              </a:endParaRPr>
            </a:p>
          </p:txBody>
        </p:sp>
        <p:sp>
          <p:nvSpPr>
            <p:cNvPr id="13" name="AutoShape 15"/>
            <p:cNvSpPr>
              <a:spLocks noChangeArrowheads="1"/>
            </p:cNvSpPr>
            <p:nvPr/>
          </p:nvSpPr>
          <p:spPr bwMode="auto">
            <a:xfrm>
              <a:off x="327000" y="1905006"/>
              <a:ext cx="2340000" cy="1281113"/>
            </a:xfrm>
            <a:prstGeom prst="flowChartInputOutput">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buSzTx/>
              </a:pPr>
              <a:r>
                <a:rPr lang="pt-BR" sz="1600" b="1" i="0" u="none" dirty="0">
                  <a:solidFill>
                    <a:schemeClr val="bg1"/>
                  </a:solidFill>
                  <a:latin typeface="+mn-lt"/>
                  <a:cs typeface="+mn-cs"/>
                </a:rPr>
                <a:t>Controle</a:t>
              </a:r>
              <a:endParaRPr lang="pt-BR" b="1" dirty="0">
                <a:solidFill>
                  <a:schemeClr val="bg1"/>
                </a:solidFill>
                <a:latin typeface="+mn-lt"/>
                <a:cs typeface="+mn-cs"/>
              </a:endParaRPr>
            </a:p>
          </p:txBody>
        </p:sp>
        <p:sp>
          <p:nvSpPr>
            <p:cNvPr id="14341" name="Text Box 20"/>
            <p:cNvSpPr txBox="1">
              <a:spLocks noChangeArrowheads="1"/>
            </p:cNvSpPr>
            <p:nvPr/>
          </p:nvSpPr>
          <p:spPr bwMode="blackWhite">
            <a:xfrm>
              <a:off x="4800604" y="2219513"/>
              <a:ext cx="576263" cy="699404"/>
            </a:xfrm>
            <a:prstGeom prst="rect">
              <a:avLst/>
            </a:prstGeom>
            <a:noFill/>
            <a:ln w="12700" algn="ctr">
              <a:noFill/>
              <a:miter lim="800000"/>
              <a:headEnd/>
              <a:tailEnd/>
            </a:ln>
          </p:spPr>
          <p:txBody>
            <a:bodyPr lIns="72000" tIns="72000" rIns="72000" bIns="72000">
              <a:spAutoFit/>
            </a:bodyPr>
            <a:lstStyle/>
            <a:p>
              <a:pPr algn="l" rtl="0">
                <a:spcBef>
                  <a:spcPct val="50000"/>
                </a:spcBef>
              </a:pPr>
              <a:r>
                <a:rPr lang="pt-BR" sz="3600" b="0" i="0" u="none" dirty="0"/>
                <a:t>+</a:t>
              </a:r>
            </a:p>
          </p:txBody>
        </p:sp>
        <p:sp>
          <p:nvSpPr>
            <p:cNvPr id="14347" name="Text Box 20"/>
            <p:cNvSpPr txBox="1">
              <a:spLocks noChangeArrowheads="1"/>
            </p:cNvSpPr>
            <p:nvPr/>
          </p:nvSpPr>
          <p:spPr bwMode="blackWhite">
            <a:xfrm>
              <a:off x="7119940" y="2219513"/>
              <a:ext cx="576263" cy="699404"/>
            </a:xfrm>
            <a:prstGeom prst="rect">
              <a:avLst/>
            </a:prstGeom>
            <a:noFill/>
            <a:ln w="12700" algn="ctr">
              <a:noFill/>
              <a:miter lim="800000"/>
              <a:headEnd/>
              <a:tailEnd/>
            </a:ln>
          </p:spPr>
          <p:txBody>
            <a:bodyPr lIns="72000" tIns="72000" rIns="72000" bIns="72000">
              <a:spAutoFit/>
            </a:bodyPr>
            <a:lstStyle/>
            <a:p>
              <a:pPr algn="l" rtl="0">
                <a:spcBef>
                  <a:spcPct val="50000"/>
                </a:spcBef>
              </a:pPr>
              <a:r>
                <a:rPr lang="pt-BR" sz="3600" b="0" i="0" u="none" dirty="0"/>
                <a:t>+</a:t>
              </a:r>
            </a:p>
          </p:txBody>
        </p:sp>
        <p:sp>
          <p:nvSpPr>
            <p:cNvPr id="14" name="Text Box 20"/>
            <p:cNvSpPr txBox="1">
              <a:spLocks noChangeArrowheads="1"/>
            </p:cNvSpPr>
            <p:nvPr/>
          </p:nvSpPr>
          <p:spPr bwMode="blackWhite">
            <a:xfrm>
              <a:off x="2471740" y="2186484"/>
              <a:ext cx="576263" cy="699404"/>
            </a:xfrm>
            <a:prstGeom prst="rect">
              <a:avLst/>
            </a:prstGeom>
            <a:noFill/>
            <a:ln w="12700" algn="ctr">
              <a:noFill/>
              <a:miter lim="800000"/>
              <a:headEnd/>
              <a:tailEnd/>
            </a:ln>
          </p:spPr>
          <p:txBody>
            <a:bodyPr lIns="72000" tIns="72000" rIns="72000" bIns="72000">
              <a:spAutoFit/>
            </a:bodyPr>
            <a:lstStyle/>
            <a:p>
              <a:pPr algn="l" rtl="0">
                <a:spcBef>
                  <a:spcPct val="50000"/>
                </a:spcBef>
              </a:pPr>
              <a:r>
                <a:rPr lang="pt-BR" sz="3600" b="0" i="0" u="none" dirty="0"/>
                <a:t>=</a:t>
              </a:r>
              <a:endParaRPr lang="pt-BR" sz="3600" dirty="0"/>
            </a:p>
          </p:txBody>
        </p:sp>
      </p:grpSp>
      <p:sp>
        <p:nvSpPr>
          <p:cNvPr id="15" name="AutoShape 23"/>
          <p:cNvSpPr>
            <a:spLocks noChangeArrowheads="1"/>
          </p:cNvSpPr>
          <p:nvPr/>
        </p:nvSpPr>
        <p:spPr bwMode="auto">
          <a:xfrm>
            <a:off x="304804" y="4765344"/>
            <a:ext cx="9372600" cy="609600"/>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smtClean="0">
                <a:solidFill>
                  <a:schemeClr val="tx1"/>
                </a:solidFill>
              </a:rPr>
              <a:t>Exposição à variabilidade dos retornos é um conceito muito mais amplo agora</a:t>
            </a:r>
            <a:endParaRPr lang="pt-BR" dirty="0" smtClean="0">
              <a:solidFill>
                <a:schemeClr val="tx1"/>
              </a:solidFill>
            </a:endParaRPr>
          </a:p>
        </p:txBody>
      </p:sp>
      <p:sp>
        <p:nvSpPr>
          <p:cNvPr id="20" name="Footer Placeholder 19"/>
          <p:cNvSpPr>
            <a:spLocks noGrp="1"/>
          </p:cNvSpPr>
          <p:nvPr>
            <p:ph type="ftr" sz="quarter" idx="15"/>
          </p:nvPr>
        </p:nvSpPr>
        <p:spPr/>
        <p:txBody>
          <a:bodyPr/>
          <a:lstStyle/>
          <a:p>
            <a:pPr rtl="0"/>
            <a:r>
              <a:rPr lang="pt-BR" b="0" i="0" u="none" dirty="0" smtClean="0"/>
              <a:t>Atualização IFRS e CPC 2012</a:t>
            </a:r>
            <a:endParaRPr lang="pt-BR" dirty="0"/>
          </a:p>
        </p:txBody>
      </p:sp>
      <p:sp>
        <p:nvSpPr>
          <p:cNvPr id="21" name="Slide Number Placeholder 20"/>
          <p:cNvSpPr>
            <a:spLocks noGrp="1"/>
          </p:cNvSpPr>
          <p:nvPr>
            <p:ph type="sldNum" sz="quarter" idx="14"/>
          </p:nvPr>
        </p:nvSpPr>
        <p:spPr>
          <a:xfrm>
            <a:off x="9105900" y="6356361"/>
            <a:ext cx="304800" cy="365125"/>
          </a:xfrm>
        </p:spPr>
        <p:txBody>
          <a:bodyPr/>
          <a:lstStyle/>
          <a:p>
            <a:pPr algn="l" rtl="0"/>
            <a:fld id="{3C987747-537D-40DC-B7FF-080F4234B714}" type="slidenum">
              <a:rPr/>
              <a:pPr algn="l" rtl="0"/>
              <a:t>4</a:t>
            </a:fld>
            <a:endParaRPr lang="pt-BR" dirty="0"/>
          </a:p>
        </p:txBody>
      </p:sp>
      <p:sp>
        <p:nvSpPr>
          <p:cNvPr id="18" name="AutoShape 23"/>
          <p:cNvSpPr>
            <a:spLocks noChangeArrowheads="1"/>
          </p:cNvSpPr>
          <p:nvPr/>
        </p:nvSpPr>
        <p:spPr bwMode="auto">
          <a:xfrm>
            <a:off x="293428" y="5490960"/>
            <a:ext cx="9372600" cy="609600"/>
          </a:xfrm>
          <a:prstGeom prst="roundRect">
            <a:avLst>
              <a:gd name="adj" fmla="val 16667"/>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smtClean="0">
                <a:solidFill>
                  <a:schemeClr val="bg1"/>
                </a:solidFill>
              </a:rPr>
              <a:t>Controle deve ser avaliado de forma continua</a:t>
            </a:r>
            <a:endParaRPr lang="pt-BR"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blinds(horizontal)">
                                      <p:cBhvr>
                                        <p:cTn id="12" dur="500"/>
                                        <p:tgtEl>
                                          <p:spTgt spid="143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343" grpId="0" animBg="1"/>
      <p:bldP spid="15" grpId="1"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57201" y="951219"/>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1.Um novo modelo de controle</a:t>
            </a:r>
            <a:endParaRPr lang="pt-BR" sz="1600" kern="1200" dirty="0"/>
          </a:p>
        </p:txBody>
      </p:sp>
      <p:sp>
        <p:nvSpPr>
          <p:cNvPr id="5" name="Freeform 4"/>
          <p:cNvSpPr/>
          <p:nvPr/>
        </p:nvSpPr>
        <p:spPr bwMode="gray">
          <a:xfrm>
            <a:off x="457201" y="1728414"/>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2. </a:t>
            </a:r>
            <a:r>
              <a:rPr lang="pt-BR" sz="1600" dirty="0" smtClean="0"/>
              <a:t>Decisões sobre atividades relevantes</a:t>
            </a:r>
            <a:endParaRPr lang="pt-BR" sz="1600" kern="1200" dirty="0"/>
          </a:p>
        </p:txBody>
      </p:sp>
      <p:sp>
        <p:nvSpPr>
          <p:cNvPr id="8" name="Freeform 7"/>
          <p:cNvSpPr/>
          <p:nvPr/>
        </p:nvSpPr>
        <p:spPr bwMode="gray">
          <a:xfrm>
            <a:off x="457201" y="2527088"/>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3. </a:t>
            </a:r>
            <a:r>
              <a:rPr lang="pt-BR" sz="1600" dirty="0" smtClean="0"/>
              <a:t>Entidades em que direitos de voto são relevantes</a:t>
            </a:r>
            <a:endParaRPr lang="pt-BR" sz="1600" kern="1200" dirty="0"/>
          </a:p>
        </p:txBody>
      </p:sp>
      <p:sp>
        <p:nvSpPr>
          <p:cNvPr id="9" name="Freeform 8"/>
          <p:cNvSpPr/>
          <p:nvPr/>
        </p:nvSpPr>
        <p:spPr bwMode="gray">
          <a:xfrm>
            <a:off x="457201" y="3304283"/>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kern="1200" dirty="0" smtClean="0"/>
              <a:t>4. </a:t>
            </a:r>
            <a:r>
              <a:rPr lang="pt-BR" sz="1600" dirty="0" smtClean="0"/>
              <a:t>Entidades Estruturadas</a:t>
            </a:r>
            <a:endParaRPr lang="pt-BR" sz="1600" kern="1200" dirty="0"/>
          </a:p>
        </p:txBody>
      </p:sp>
      <p:sp>
        <p:nvSpPr>
          <p:cNvPr id="7" name="Title 26"/>
          <p:cNvSpPr txBox="1">
            <a:spLocks/>
          </p:cNvSpPr>
          <p:nvPr/>
        </p:nvSpPr>
        <p:spPr bwMode="gray">
          <a:xfrm>
            <a:off x="427959" y="115888"/>
            <a:ext cx="9257639" cy="792162"/>
          </a:xfrm>
          <a:prstGeom prst="rect">
            <a:avLst/>
          </a:prstGeom>
        </p:spPr>
        <p:txBody>
          <a:body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chemeClr val="bg1"/>
                </a:solidFill>
                <a:effectLst/>
                <a:uLnTx/>
                <a:uFillTx/>
                <a:latin typeface="+mj-lt"/>
                <a:ea typeface="+mj-ea"/>
                <a:cs typeface="+mj-cs"/>
              </a:rPr>
              <a:t>Agenda</a:t>
            </a:r>
            <a:endParaRPr kumimoji="0" lang="en-GB" sz="3200" b="1" i="0" u="none" strike="noStrike" kern="0" cap="none" spc="0" normalizeH="0" baseline="0" noProof="0" dirty="0">
              <a:ln>
                <a:noFill/>
              </a:ln>
              <a:solidFill>
                <a:schemeClr val="bg1"/>
              </a:solidFill>
              <a:effectLst/>
              <a:uLnTx/>
              <a:uFillTx/>
              <a:latin typeface="+mj-lt"/>
              <a:ea typeface="+mj-ea"/>
              <a:cs typeface="+mj-cs"/>
            </a:endParaRPr>
          </a:p>
        </p:txBody>
      </p:sp>
      <p:sp>
        <p:nvSpPr>
          <p:cNvPr id="10" name="Freeform 9"/>
          <p:cNvSpPr/>
          <p:nvPr/>
        </p:nvSpPr>
        <p:spPr bwMode="gray">
          <a:xfrm>
            <a:off x="486769" y="4084491"/>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dirty="0" smtClean="0"/>
              <a:t>5</a:t>
            </a:r>
            <a:r>
              <a:rPr lang="pt-BR" sz="1600" kern="1200" dirty="0" smtClean="0"/>
              <a:t>. Exposição a </a:t>
            </a:r>
            <a:r>
              <a:rPr lang="pt-BR" sz="1600" dirty="0" smtClean="0"/>
              <a:t>Variabilidade de Retornos</a:t>
            </a:r>
            <a:endParaRPr lang="pt-BR" sz="1600" kern="1200" dirty="0"/>
          </a:p>
        </p:txBody>
      </p:sp>
      <p:sp>
        <p:nvSpPr>
          <p:cNvPr id="11" name="Freeform 10"/>
          <p:cNvSpPr/>
          <p:nvPr/>
        </p:nvSpPr>
        <p:spPr bwMode="gray">
          <a:xfrm>
            <a:off x="500419" y="4852614"/>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kern="1200" dirty="0" smtClean="0"/>
              <a:t>4. </a:t>
            </a:r>
            <a:r>
              <a:rPr lang="pt-BR" sz="1600" dirty="0" smtClean="0"/>
              <a:t>Relação entre poder e retornos</a:t>
            </a:r>
            <a:endParaRPr lang="pt-BR" sz="1600" kern="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6"/>
          <p:cNvSpPr>
            <a:spLocks noChangeArrowheads="1"/>
          </p:cNvSpPr>
          <p:nvPr/>
        </p:nvSpPr>
        <p:spPr bwMode="auto">
          <a:xfrm>
            <a:off x="6569561" y="5334000"/>
            <a:ext cx="3124200" cy="914400"/>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b="0" i="0" u="none" spc="-130" dirty="0">
                <a:solidFill>
                  <a:schemeClr val="tx1"/>
                </a:solidFill>
              </a:rPr>
              <a:t>Somente as decisões </a:t>
            </a:r>
            <a:r>
              <a:rPr lang="pt-BR" sz="1650" b="1" i="0" u="none" spc="-130" dirty="0">
                <a:solidFill>
                  <a:schemeClr val="tx1"/>
                </a:solidFill>
              </a:rPr>
              <a:t>quando esses eventos ocorrem </a:t>
            </a:r>
            <a:r>
              <a:rPr lang="pt-BR" sz="1650" b="0" i="0" u="none" spc="-130" dirty="0">
                <a:solidFill>
                  <a:schemeClr val="tx1"/>
                </a:solidFill>
              </a:rPr>
              <a:t>são relevantes para a avaliação </a:t>
            </a:r>
            <a:r>
              <a:rPr lang="pt-BR" sz="1650" b="0" i="0" u="none" spc="-130" dirty="0" smtClean="0">
                <a:solidFill>
                  <a:schemeClr val="tx1"/>
                </a:solidFill>
              </a:rPr>
              <a:t>de </a:t>
            </a:r>
            <a:r>
              <a:rPr lang="pt-BR" sz="1650" b="0" i="0" u="none" spc="-130" dirty="0">
                <a:solidFill>
                  <a:schemeClr val="tx1"/>
                </a:solidFill>
              </a:rPr>
              <a:t>poder</a:t>
            </a:r>
          </a:p>
        </p:txBody>
      </p:sp>
      <p:sp>
        <p:nvSpPr>
          <p:cNvPr id="18438" name="AutoShape 6"/>
          <p:cNvSpPr>
            <a:spLocks noChangeArrowheads="1"/>
          </p:cNvSpPr>
          <p:nvPr/>
        </p:nvSpPr>
        <p:spPr bwMode="auto">
          <a:xfrm>
            <a:off x="3375183" y="5334000"/>
            <a:ext cx="3124200" cy="914400"/>
          </a:xfrm>
          <a:prstGeom prst="roundRect">
            <a:avLst>
              <a:gd name="adj" fmla="val 16667"/>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b="0" i="0" u="none" dirty="0">
                <a:solidFill>
                  <a:schemeClr val="bg1"/>
                </a:solidFill>
              </a:rPr>
              <a:t>A avaliação </a:t>
            </a:r>
            <a:r>
              <a:rPr lang="pt-BR" sz="1650" b="0" i="0" u="none" dirty="0" smtClean="0">
                <a:solidFill>
                  <a:schemeClr val="bg1"/>
                </a:solidFill>
              </a:rPr>
              <a:t>de </a:t>
            </a:r>
            <a:r>
              <a:rPr lang="pt-BR" sz="1650" b="0" i="0" u="none" dirty="0">
                <a:solidFill>
                  <a:schemeClr val="bg1"/>
                </a:solidFill>
              </a:rPr>
              <a:t>poder é realizada no âmbito </a:t>
            </a:r>
            <a:r>
              <a:rPr lang="pt-BR" sz="1650" b="1" i="0" u="none" dirty="0">
                <a:solidFill>
                  <a:schemeClr val="bg1"/>
                </a:solidFill>
              </a:rPr>
              <a:t>dessa atividade</a:t>
            </a:r>
          </a:p>
        </p:txBody>
      </p:sp>
      <p:sp>
        <p:nvSpPr>
          <p:cNvPr id="18435" name="Rectangle 2"/>
          <p:cNvSpPr>
            <a:spLocks noGrp="1" noChangeArrowheads="1"/>
          </p:cNvSpPr>
          <p:nvPr>
            <p:ph type="title"/>
          </p:nvPr>
        </p:nvSpPr>
        <p:spPr/>
        <p:txBody>
          <a:bodyPr/>
          <a:lstStyle/>
          <a:p>
            <a:pPr algn="l" rtl="0" eaLnBrk="1" hangingPunct="1"/>
            <a:r>
              <a:rPr lang="pt-BR" sz="2000" b="1" i="0" u="none" noProof="0" dirty="0"/>
              <a:t>Identificar as </a:t>
            </a:r>
            <a:r>
              <a:rPr lang="pt-BR" sz="2000" b="1" i="0" u="sng" noProof="0" dirty="0"/>
              <a:t>atividades relevantes </a:t>
            </a:r>
            <a:r>
              <a:rPr lang="pt-BR" sz="2000" b="1" i="0" u="none" noProof="0" dirty="0"/>
              <a:t>da investida</a:t>
            </a:r>
          </a:p>
        </p:txBody>
      </p:sp>
      <p:sp>
        <p:nvSpPr>
          <p:cNvPr id="12" name="AutoShape 30"/>
          <p:cNvSpPr>
            <a:spLocks noChangeArrowheads="1"/>
          </p:cNvSpPr>
          <p:nvPr/>
        </p:nvSpPr>
        <p:spPr bwMode="blackWhite">
          <a:xfrm>
            <a:off x="283192" y="1219200"/>
            <a:ext cx="9417600" cy="609600"/>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b="1" i="0" u="none" dirty="0">
                <a:solidFill>
                  <a:schemeClr val="tx1"/>
                </a:solidFill>
              </a:rPr>
              <a:t>Atividades relevantes = atividades que afetam </a:t>
            </a:r>
            <a:r>
              <a:rPr lang="pt-BR" sz="1650" b="1" i="1" u="none" dirty="0">
                <a:solidFill>
                  <a:schemeClr val="tx1"/>
                </a:solidFill>
              </a:rPr>
              <a:t>significativamente </a:t>
            </a:r>
            <a:r>
              <a:rPr lang="pt-BR" sz="1650" b="1" i="0" u="none" dirty="0">
                <a:solidFill>
                  <a:schemeClr val="tx1"/>
                </a:solidFill>
              </a:rPr>
              <a:t>os retornos da investida </a:t>
            </a:r>
            <a:endParaRPr lang="pt-BR" sz="1650" b="1" dirty="0" smtClean="0">
              <a:solidFill>
                <a:schemeClr val="tx1"/>
              </a:solidFill>
            </a:endParaRPr>
          </a:p>
        </p:txBody>
      </p:sp>
      <p:sp>
        <p:nvSpPr>
          <p:cNvPr id="18437" name="AutoShape 4"/>
          <p:cNvSpPr>
            <a:spLocks noChangeArrowheads="1"/>
          </p:cNvSpPr>
          <p:nvPr/>
        </p:nvSpPr>
        <p:spPr bwMode="auto">
          <a:xfrm>
            <a:off x="292734" y="5334000"/>
            <a:ext cx="2997519" cy="914400"/>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sz="1650" b="0" i="0" u="none" dirty="0">
                <a:solidFill>
                  <a:schemeClr val="tx1"/>
                </a:solidFill>
                <a:latin typeface="+mn-lt"/>
                <a:cs typeface="+mn-cs"/>
              </a:rPr>
              <a:t>A avaliação </a:t>
            </a:r>
            <a:r>
              <a:rPr lang="pt-BR" sz="1650" b="0" i="0" u="none" dirty="0" smtClean="0">
                <a:solidFill>
                  <a:schemeClr val="tx1"/>
                </a:solidFill>
                <a:latin typeface="+mn-lt"/>
                <a:cs typeface="+mn-cs"/>
              </a:rPr>
              <a:t>de </a:t>
            </a:r>
            <a:r>
              <a:rPr lang="pt-BR" sz="1650" b="0" i="0" u="none" dirty="0">
                <a:solidFill>
                  <a:schemeClr val="tx1"/>
                </a:solidFill>
                <a:latin typeface="+mn-lt"/>
                <a:cs typeface="+mn-cs"/>
              </a:rPr>
              <a:t>poder é realizada no nível da i</a:t>
            </a:r>
            <a:r>
              <a:rPr lang="pt-BR" sz="1650" b="0" i="0" u="none" dirty="0">
                <a:solidFill>
                  <a:schemeClr val="tx1"/>
                </a:solidFill>
              </a:rPr>
              <a:t>nvestida</a:t>
            </a:r>
            <a:endParaRPr lang="pt-BR" sz="1650" dirty="0">
              <a:solidFill>
                <a:schemeClr val="tx1"/>
              </a:solidFill>
              <a:latin typeface="+mn-lt"/>
              <a:cs typeface="+mn-cs"/>
            </a:endParaRPr>
          </a:p>
        </p:txBody>
      </p:sp>
      <p:sp>
        <p:nvSpPr>
          <p:cNvPr id="18439" name="AutoShape 50"/>
          <p:cNvSpPr>
            <a:spLocks noChangeArrowheads="1"/>
          </p:cNvSpPr>
          <p:nvPr/>
        </p:nvSpPr>
        <p:spPr bwMode="blackWhite">
          <a:xfrm rot="5400000">
            <a:off x="86083" y="2207490"/>
            <a:ext cx="3421060" cy="2984367"/>
          </a:xfrm>
          <a:prstGeom prst="homePlate">
            <a:avLst>
              <a:gd name="adj" fmla="val 20810"/>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endParaRPr lang="pt-BR" sz="1650" dirty="0">
              <a:solidFill>
                <a:schemeClr val="accent1"/>
              </a:solidFill>
              <a:latin typeface="+mn-lt"/>
              <a:cs typeface="+mn-cs"/>
            </a:endParaRPr>
          </a:p>
        </p:txBody>
      </p:sp>
      <p:sp>
        <p:nvSpPr>
          <p:cNvPr id="14" name="Rectangle 13"/>
          <p:cNvSpPr/>
          <p:nvPr/>
        </p:nvSpPr>
        <p:spPr>
          <a:xfrm>
            <a:off x="456831" y="2066924"/>
            <a:ext cx="2787681" cy="1615827"/>
          </a:xfrm>
          <a:prstGeom prst="rect">
            <a:avLst/>
          </a:prstGeom>
        </p:spPr>
        <p:txBody>
          <a:bodyPr wrap="square">
            <a:spAutoFit/>
          </a:bodyPr>
          <a:lstStyle/>
          <a:p>
            <a:pPr algn="ctr">
              <a:buSzPct val="105000"/>
            </a:pPr>
            <a:r>
              <a:rPr lang="pt-BR" sz="1650" b="0" i="0" u="none" dirty="0"/>
              <a:t>Diversas atividades operacionais e de financiamento afetam </a:t>
            </a:r>
            <a:r>
              <a:rPr lang="pt-BR" sz="1650" dirty="0" smtClean="0"/>
              <a:t>significativamente os retornos</a:t>
            </a:r>
            <a:endParaRPr lang="pt-BR" sz="1650" dirty="0" smtClean="0">
              <a:latin typeface="+mn-lt"/>
              <a:cs typeface="+mn-cs"/>
            </a:endParaRPr>
          </a:p>
          <a:p>
            <a:pPr algn="ctr" rtl="0">
              <a:buSzPct val="105000"/>
            </a:pPr>
            <a:endParaRPr lang="pt-BR" sz="1650" dirty="0"/>
          </a:p>
        </p:txBody>
      </p:sp>
      <p:sp>
        <p:nvSpPr>
          <p:cNvPr id="22" name="AutoShape 50"/>
          <p:cNvSpPr>
            <a:spLocks noChangeArrowheads="1"/>
          </p:cNvSpPr>
          <p:nvPr/>
        </p:nvSpPr>
        <p:spPr bwMode="blackWhite">
          <a:xfrm rot="5400000">
            <a:off x="4057491" y="2979264"/>
            <a:ext cx="1752597" cy="3109283"/>
          </a:xfrm>
          <a:prstGeom prst="homePlate">
            <a:avLst>
              <a:gd name="adj" fmla="val 31000"/>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endParaRPr lang="pt-BR" sz="1650" b="1" dirty="0">
              <a:solidFill>
                <a:schemeClr val="accent1"/>
              </a:solidFill>
              <a:latin typeface="+mn-lt"/>
              <a:cs typeface="+mn-cs"/>
            </a:endParaRPr>
          </a:p>
        </p:txBody>
      </p:sp>
      <p:sp>
        <p:nvSpPr>
          <p:cNvPr id="18440" name="AutoShape 50"/>
          <p:cNvSpPr>
            <a:spLocks noChangeArrowheads="1"/>
          </p:cNvSpPr>
          <p:nvPr/>
        </p:nvSpPr>
        <p:spPr bwMode="blackWhite">
          <a:xfrm rot="5400000">
            <a:off x="4080443" y="1302865"/>
            <a:ext cx="1752595" cy="3109283"/>
          </a:xfrm>
          <a:prstGeom prst="homePlate">
            <a:avLst>
              <a:gd name="adj" fmla="val 28891"/>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endParaRPr lang="pt-BR" sz="1650" b="1" dirty="0">
              <a:solidFill>
                <a:srgbClr val="D3CFB8"/>
              </a:solidFill>
              <a:latin typeface="+mn-lt"/>
              <a:cs typeface="+mn-cs"/>
            </a:endParaRPr>
          </a:p>
        </p:txBody>
      </p:sp>
      <p:sp>
        <p:nvSpPr>
          <p:cNvPr id="15" name="Rectangle 14"/>
          <p:cNvSpPr/>
          <p:nvPr/>
        </p:nvSpPr>
        <p:spPr>
          <a:xfrm>
            <a:off x="3357099" y="1981202"/>
            <a:ext cx="3168807" cy="854080"/>
          </a:xfrm>
          <a:prstGeom prst="rect">
            <a:avLst/>
          </a:prstGeom>
        </p:spPr>
        <p:txBody>
          <a:bodyPr wrap="square">
            <a:spAutoFit/>
          </a:bodyPr>
          <a:lstStyle/>
          <a:p>
            <a:pPr algn="ctr" rtl="0"/>
            <a:r>
              <a:rPr lang="pt-BR" sz="1650" b="0" i="0" u="none" dirty="0" smtClean="0">
                <a:solidFill>
                  <a:schemeClr val="bg1"/>
                </a:solidFill>
                <a:latin typeface="+mn-lt"/>
                <a:cs typeface="+mn-cs"/>
              </a:rPr>
              <a:t>Atividades </a:t>
            </a:r>
            <a:r>
              <a:rPr lang="pt-BR" sz="1650" b="0" i="0" u="none" dirty="0">
                <a:solidFill>
                  <a:schemeClr val="bg1"/>
                </a:solidFill>
                <a:latin typeface="+mn-lt"/>
                <a:cs typeface="+mn-cs"/>
              </a:rPr>
              <a:t>relevantes distintas (que podem ocorrer em </a:t>
            </a:r>
            <a:r>
              <a:rPr lang="pt-BR" sz="1650" b="0" i="0" u="none" dirty="0" smtClean="0">
                <a:solidFill>
                  <a:schemeClr val="bg1"/>
                </a:solidFill>
                <a:latin typeface="+mn-lt"/>
                <a:cs typeface="+mn-cs"/>
              </a:rPr>
              <a:t>ocasiões </a:t>
            </a:r>
            <a:r>
              <a:rPr lang="pt-BR" sz="1650" b="0" i="0" u="none" dirty="0">
                <a:solidFill>
                  <a:schemeClr val="bg1"/>
                </a:solidFill>
                <a:latin typeface="+mn-lt"/>
                <a:cs typeface="+mn-cs"/>
              </a:rPr>
              <a:t>diferentes)</a:t>
            </a:r>
          </a:p>
        </p:txBody>
      </p:sp>
      <p:sp>
        <p:nvSpPr>
          <p:cNvPr id="23" name="Rectangle 22"/>
          <p:cNvSpPr/>
          <p:nvPr/>
        </p:nvSpPr>
        <p:spPr>
          <a:xfrm>
            <a:off x="3335491" y="3810000"/>
            <a:ext cx="3168807" cy="854080"/>
          </a:xfrm>
          <a:prstGeom prst="rect">
            <a:avLst/>
          </a:prstGeom>
        </p:spPr>
        <p:txBody>
          <a:bodyPr wrap="square">
            <a:spAutoFit/>
          </a:bodyPr>
          <a:lstStyle/>
          <a:p>
            <a:pPr algn="ctr" rtl="0"/>
            <a:r>
              <a:rPr lang="pt-BR" sz="1650" b="0" i="0" u="none" dirty="0">
                <a:latin typeface="+mn-lt"/>
                <a:cs typeface="+mn-cs"/>
              </a:rPr>
              <a:t>Determinar quais dessas atividades </a:t>
            </a:r>
            <a:r>
              <a:rPr lang="pt-BR" sz="1650" b="0" i="0" u="none" dirty="0" smtClean="0">
                <a:latin typeface="+mn-lt"/>
                <a:cs typeface="+mn-cs"/>
              </a:rPr>
              <a:t>afetam </a:t>
            </a:r>
            <a:r>
              <a:rPr lang="pt-BR" sz="1650" b="0" i="0" u="none" dirty="0">
                <a:latin typeface="+mn-lt"/>
                <a:cs typeface="+mn-cs"/>
              </a:rPr>
              <a:t>os retornos de </a:t>
            </a:r>
            <a:r>
              <a:rPr lang="pt-BR" sz="1650" b="0" i="0" u="none" dirty="0" smtClean="0">
                <a:latin typeface="+mn-lt"/>
                <a:cs typeface="+mn-cs"/>
              </a:rPr>
              <a:t>forma </a:t>
            </a:r>
            <a:r>
              <a:rPr lang="pt-BR" sz="1650" b="1" i="0" u="none" dirty="0">
                <a:latin typeface="+mn-lt"/>
                <a:cs typeface="+mn-cs"/>
              </a:rPr>
              <a:t>mais</a:t>
            </a:r>
            <a:r>
              <a:rPr lang="pt-BR" sz="1650" b="0" i="0" u="none" dirty="0">
                <a:latin typeface="+mn-lt"/>
                <a:cs typeface="+mn-cs"/>
              </a:rPr>
              <a:t> significativa</a:t>
            </a:r>
          </a:p>
        </p:txBody>
      </p:sp>
      <p:sp>
        <p:nvSpPr>
          <p:cNvPr id="24" name="AutoShape 50"/>
          <p:cNvSpPr>
            <a:spLocks noChangeArrowheads="1"/>
          </p:cNvSpPr>
          <p:nvPr/>
        </p:nvSpPr>
        <p:spPr bwMode="blackWhite">
          <a:xfrm rot="5400000">
            <a:off x="6436999" y="2141059"/>
            <a:ext cx="3428998" cy="3109283"/>
          </a:xfrm>
          <a:prstGeom prst="homePlate">
            <a:avLst>
              <a:gd name="adj" fmla="val 22334"/>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endParaRPr lang="pt-BR" sz="1650" b="1" dirty="0">
              <a:solidFill>
                <a:schemeClr val="accent1"/>
              </a:solidFill>
              <a:latin typeface="+mn-lt"/>
              <a:cs typeface="+mn-cs"/>
            </a:endParaRPr>
          </a:p>
        </p:txBody>
      </p:sp>
      <p:sp>
        <p:nvSpPr>
          <p:cNvPr id="25" name="Rectangle 24"/>
          <p:cNvSpPr/>
          <p:nvPr/>
        </p:nvSpPr>
        <p:spPr>
          <a:xfrm>
            <a:off x="6553202" y="2133598"/>
            <a:ext cx="3168807" cy="2123658"/>
          </a:xfrm>
          <a:prstGeom prst="rect">
            <a:avLst/>
          </a:prstGeom>
        </p:spPr>
        <p:txBody>
          <a:bodyPr wrap="square">
            <a:spAutoFit/>
          </a:bodyPr>
          <a:lstStyle/>
          <a:p>
            <a:pPr algn="ctr" rtl="0"/>
            <a:r>
              <a:rPr lang="pt-BR" sz="1650" b="0" i="0" u="none" dirty="0">
                <a:latin typeface="+mn-lt"/>
                <a:cs typeface="+mn-cs"/>
              </a:rPr>
              <a:t>As atividades relevantes </a:t>
            </a:r>
            <a:r>
              <a:rPr lang="pt-BR" sz="1650" b="0" i="0" u="none" dirty="0" smtClean="0">
                <a:latin typeface="+mn-lt"/>
                <a:cs typeface="+mn-cs"/>
              </a:rPr>
              <a:t>que ocorrem somente mediante </a:t>
            </a:r>
            <a:r>
              <a:rPr lang="pt-BR" sz="1650" b="0" i="0" u="none" dirty="0">
                <a:latin typeface="+mn-lt"/>
                <a:cs typeface="+mn-cs"/>
              </a:rPr>
              <a:t>circunstâncias ou eventos específicos </a:t>
            </a:r>
            <a:r>
              <a:rPr lang="pt-BR" sz="1650" b="0" i="0" u="none" dirty="0" smtClean="0">
                <a:latin typeface="+mn-lt"/>
                <a:cs typeface="+mn-cs"/>
              </a:rPr>
              <a:t>(</a:t>
            </a:r>
            <a:r>
              <a:rPr lang="pt-BR" sz="1650" b="0" i="0" u="none" dirty="0">
                <a:latin typeface="+mn-lt"/>
                <a:cs typeface="+mn-cs"/>
              </a:rPr>
              <a:t>direção das atividades </a:t>
            </a:r>
            <a:r>
              <a:rPr lang="pt-BR" sz="1650" b="0" i="0" u="none" dirty="0" smtClean="0">
                <a:latin typeface="+mn-lt"/>
                <a:cs typeface="+mn-cs"/>
              </a:rPr>
              <a:t>e seus retornos são predeterminados </a:t>
            </a:r>
            <a:r>
              <a:rPr lang="pt-BR" sz="1650" b="0" i="0" u="none" dirty="0">
                <a:latin typeface="+mn-lt"/>
                <a:cs typeface="+mn-cs"/>
              </a:rPr>
              <a:t>até </a:t>
            </a:r>
            <a:r>
              <a:rPr lang="pt-BR" sz="1650" b="0" i="0" u="none" dirty="0" smtClean="0">
                <a:latin typeface="+mn-lt"/>
                <a:cs typeface="+mn-cs"/>
              </a:rPr>
              <a:t>que essas circunstâncias ou eventos específicos ocorram)</a:t>
            </a:r>
            <a:endParaRPr lang="pt-BR" sz="1650" b="0" i="0" u="none" dirty="0">
              <a:latin typeface="+mn-lt"/>
              <a:cs typeface="+mn-cs"/>
            </a:endParaRPr>
          </a:p>
        </p:txBody>
      </p:sp>
      <p:sp>
        <p:nvSpPr>
          <p:cNvPr id="17" name="Slide Number Placeholder 16"/>
          <p:cNvSpPr>
            <a:spLocks noGrp="1"/>
          </p:cNvSpPr>
          <p:nvPr>
            <p:ph type="sldNum" sz="quarter" idx="14"/>
          </p:nvPr>
        </p:nvSpPr>
        <p:spPr/>
        <p:txBody>
          <a:bodyPr/>
          <a:lstStyle/>
          <a:p>
            <a:pPr rtl="0"/>
            <a:fld id="{3C987747-537D-40DC-B7FF-080F4234B714}" type="slidenum">
              <a:rPr/>
              <a:pPr rtl="0"/>
              <a:t>6</a:t>
            </a:fld>
            <a:endParaRPr lang="pt-BR" dirty="0"/>
          </a:p>
        </p:txBody>
      </p:sp>
      <p:sp>
        <p:nvSpPr>
          <p:cNvPr id="29" name="Footer Placeholder 28"/>
          <p:cNvSpPr>
            <a:spLocks noGrp="1"/>
          </p:cNvSpPr>
          <p:nvPr>
            <p:ph type="ftr" sz="quarter" idx="15"/>
          </p:nvPr>
        </p:nvSpPr>
        <p:spPr/>
        <p:txBody>
          <a:bodyPr/>
          <a:lstStyle/>
          <a:p>
            <a:pPr rtl="0"/>
            <a:r>
              <a:rPr lang="pt-BR" b="0" i="0" u="none" dirty="0" smtClean="0"/>
              <a:t>Atualização IFRS e CPC 2012 </a:t>
            </a:r>
            <a:endParaRPr lang="pt-BR" b="0" i="0"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blinds(horizontal)">
                                      <p:cBhvr>
                                        <p:cTn id="10" dur="500"/>
                                        <p:tgtEl>
                                          <p:spTgt spid="18439"/>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18437"/>
                                        </p:tgtEl>
                                        <p:attrNameLst>
                                          <p:attrName>style.visibility</p:attrName>
                                        </p:attrNameLst>
                                      </p:cBhvr>
                                      <p:to>
                                        <p:strVal val="visible"/>
                                      </p:to>
                                    </p:set>
                                    <p:animEffect transition="in" filter="blinds(horizontal)">
                                      <p:cBhvr>
                                        <p:cTn id="13" dur="500"/>
                                        <p:tgtEl>
                                          <p:spTgt spid="1843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2" nodeType="withEffect">
                                  <p:stCondLst>
                                    <p:cond delay="0"/>
                                  </p:stCondLst>
                                  <p:childTnLst>
                                    <p:set>
                                      <p:cBhvr>
                                        <p:cTn id="20" dur="1" fill="hold">
                                          <p:stCondLst>
                                            <p:cond delay="0"/>
                                          </p:stCondLst>
                                        </p:cTn>
                                        <p:tgtEl>
                                          <p:spTgt spid="18440"/>
                                        </p:tgtEl>
                                        <p:attrNameLst>
                                          <p:attrName>style.visibility</p:attrName>
                                        </p:attrNameLst>
                                      </p:cBhvr>
                                      <p:to>
                                        <p:strVal val="visible"/>
                                      </p:to>
                                    </p:set>
                                    <p:animEffect transition="in" filter="blinds(horizontal)">
                                      <p:cBhvr>
                                        <p:cTn id="21" dur="500"/>
                                        <p:tgtEl>
                                          <p:spTgt spid="18440"/>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par>
                                <p:cTn id="25" presetID="3" presetClass="entr" presetSubtype="10" fill="hold" grpId="2"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par>
                                <p:cTn id="28" presetID="3" presetClass="entr" presetSubtype="10" fill="hold" grpId="2" nodeType="withEffect">
                                  <p:stCondLst>
                                    <p:cond delay="0"/>
                                  </p:stCondLst>
                                  <p:childTnLst>
                                    <p:set>
                                      <p:cBhvr>
                                        <p:cTn id="29" dur="1" fill="hold">
                                          <p:stCondLst>
                                            <p:cond delay="0"/>
                                          </p:stCondLst>
                                        </p:cTn>
                                        <p:tgtEl>
                                          <p:spTgt spid="18438"/>
                                        </p:tgtEl>
                                        <p:attrNameLst>
                                          <p:attrName>style.visibility</p:attrName>
                                        </p:attrNameLst>
                                      </p:cBhvr>
                                      <p:to>
                                        <p:strVal val="visible"/>
                                      </p:to>
                                    </p:set>
                                    <p:animEffect transition="in" filter="blinds(horizontal)">
                                      <p:cBhvr>
                                        <p:cTn id="30" dur="500"/>
                                        <p:tgtEl>
                                          <p:spTgt spid="1843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linds(horizontal)">
                                      <p:cBhvr>
                                        <p:cTn id="38" dur="500"/>
                                        <p:tgtEl>
                                          <p:spTgt spid="2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linds(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438" grpId="2" animBg="1"/>
      <p:bldP spid="18437" grpId="1" animBg="1"/>
      <p:bldP spid="18439" grpId="1" animBg="1"/>
      <p:bldP spid="14" grpId="0"/>
      <p:bldP spid="22" grpId="2" animBg="1"/>
      <p:bldP spid="18440" grpId="2" animBg="1"/>
      <p:bldP spid="15" grpId="0"/>
      <p:bldP spid="23" grpId="1"/>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algn="l" rtl="0"/>
            <a:r>
              <a:rPr lang="pt-BR" sz="2000" b="1" i="0" u="none" noProof="0" dirty="0"/>
              <a:t>Identificar </a:t>
            </a:r>
            <a:r>
              <a:rPr lang="pt-BR" sz="2000" b="1" i="0" u="sng" noProof="0" dirty="0"/>
              <a:t>como as decisões </a:t>
            </a:r>
            <a:r>
              <a:rPr lang="pt-BR" sz="2000" b="1" i="0" u="none" noProof="0" dirty="0"/>
              <a:t>sobre as atividades relevantes </a:t>
            </a:r>
            <a:r>
              <a:rPr lang="pt-BR" sz="2000" b="1" i="0" u="sng" noProof="0" dirty="0"/>
              <a:t>são tomadas</a:t>
            </a:r>
          </a:p>
        </p:txBody>
      </p:sp>
      <p:sp>
        <p:nvSpPr>
          <p:cNvPr id="29" name="AutoShape 4"/>
          <p:cNvSpPr>
            <a:spLocks noChangeArrowheads="1"/>
          </p:cNvSpPr>
          <p:nvPr/>
        </p:nvSpPr>
        <p:spPr bwMode="auto">
          <a:xfrm>
            <a:off x="266700" y="4399800"/>
            <a:ext cx="3024000" cy="1620000"/>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tx1"/>
                </a:solidFill>
                <a:latin typeface="+mn-lt"/>
                <a:cs typeface="+mn-cs"/>
              </a:rPr>
              <a:t>Foco em qual investidor possui direitos de voto suficientes para dirigir as atividades relevantes da investida</a:t>
            </a:r>
            <a:endParaRPr lang="pt-BR" dirty="0">
              <a:solidFill>
                <a:schemeClr val="tx1"/>
              </a:solidFill>
              <a:latin typeface="+mn-lt"/>
              <a:cs typeface="+mn-cs"/>
            </a:endParaRPr>
          </a:p>
        </p:txBody>
      </p:sp>
      <p:sp>
        <p:nvSpPr>
          <p:cNvPr id="30" name="AutoShape 6"/>
          <p:cNvSpPr>
            <a:spLocks noChangeArrowheads="1"/>
          </p:cNvSpPr>
          <p:nvPr/>
        </p:nvSpPr>
        <p:spPr bwMode="auto">
          <a:xfrm>
            <a:off x="6553201" y="4399800"/>
            <a:ext cx="3024000" cy="1620000"/>
          </a:xfrm>
          <a:prstGeom prst="roundRect">
            <a:avLst>
              <a:gd name="adj" fmla="val 16667"/>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bg1"/>
                </a:solidFill>
                <a:latin typeface="+mn-lt"/>
                <a:cs typeface="+mn-cs"/>
              </a:rPr>
              <a:t>Foco em </a:t>
            </a:r>
            <a:r>
              <a:rPr lang="pt-BR" b="0" i="0" u="none" dirty="0" smtClean="0">
                <a:solidFill>
                  <a:schemeClr val="bg1"/>
                </a:solidFill>
                <a:latin typeface="+mn-lt"/>
                <a:cs typeface="+mn-cs"/>
              </a:rPr>
              <a:t>outros direitos </a:t>
            </a:r>
            <a:r>
              <a:rPr lang="pt-BR" b="0" i="0" u="none" dirty="0">
                <a:solidFill>
                  <a:schemeClr val="bg1"/>
                </a:solidFill>
                <a:latin typeface="+mn-lt"/>
                <a:cs typeface="+mn-cs"/>
              </a:rPr>
              <a:t>exceto os direitos de voto</a:t>
            </a:r>
            <a:endParaRPr lang="pt-BR" dirty="0">
              <a:solidFill>
                <a:schemeClr val="bg1"/>
              </a:solidFill>
              <a:latin typeface="+mn-lt"/>
              <a:cs typeface="+mn-cs"/>
            </a:endParaRPr>
          </a:p>
        </p:txBody>
      </p:sp>
      <p:sp>
        <p:nvSpPr>
          <p:cNvPr id="35" name="AutoShape 30"/>
          <p:cNvSpPr>
            <a:spLocks noChangeArrowheads="1"/>
          </p:cNvSpPr>
          <p:nvPr/>
        </p:nvSpPr>
        <p:spPr bwMode="blackWhite">
          <a:xfrm>
            <a:off x="228600" y="1219200"/>
            <a:ext cx="9372600" cy="838200"/>
          </a:xfrm>
          <a:prstGeom prst="roundRect">
            <a:avLst>
              <a:gd name="adj" fmla="val 16667"/>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1" i="0" u="none" dirty="0">
                <a:solidFill>
                  <a:schemeClr val="tx1"/>
                </a:solidFill>
              </a:rPr>
              <a:t>Os direitos de voto são relevantes para avaliar se o investidor tem poder sobre a investida?</a:t>
            </a:r>
            <a:endParaRPr lang="pt-BR" b="1" dirty="0" smtClean="0">
              <a:solidFill>
                <a:schemeClr val="tx1"/>
              </a:solidFill>
            </a:endParaRPr>
          </a:p>
        </p:txBody>
      </p:sp>
      <p:grpSp>
        <p:nvGrpSpPr>
          <p:cNvPr id="16" name="Group 15"/>
          <p:cNvGrpSpPr/>
          <p:nvPr/>
        </p:nvGrpSpPr>
        <p:grpSpPr>
          <a:xfrm>
            <a:off x="254700" y="2494811"/>
            <a:ext cx="3048000" cy="1752601"/>
            <a:chOff x="228600" y="2494801"/>
            <a:chExt cx="3048000" cy="1752601"/>
          </a:xfrm>
        </p:grpSpPr>
        <p:sp>
          <p:nvSpPr>
            <p:cNvPr id="31" name="AutoShape 50"/>
            <p:cNvSpPr>
              <a:spLocks noChangeArrowheads="1"/>
            </p:cNvSpPr>
            <p:nvPr/>
          </p:nvSpPr>
          <p:spPr bwMode="blackWhite">
            <a:xfrm rot="5400000">
              <a:off x="876300" y="1859102"/>
              <a:ext cx="1752601" cy="3024000"/>
            </a:xfrm>
            <a:prstGeom prst="homePlate">
              <a:avLst>
                <a:gd name="adj" fmla="val 48051"/>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endParaRPr lang="pt-BR" dirty="0">
                <a:solidFill>
                  <a:schemeClr val="tx1"/>
                </a:solidFill>
                <a:latin typeface="+mn-lt"/>
                <a:cs typeface="+mn-cs"/>
              </a:endParaRPr>
            </a:p>
          </p:txBody>
        </p:sp>
        <p:sp>
          <p:nvSpPr>
            <p:cNvPr id="36" name="Rectangle 35"/>
            <p:cNvSpPr/>
            <p:nvPr/>
          </p:nvSpPr>
          <p:spPr>
            <a:xfrm>
              <a:off x="228600" y="2762869"/>
              <a:ext cx="3048000" cy="646331"/>
            </a:xfrm>
            <a:prstGeom prst="rect">
              <a:avLst/>
            </a:prstGeom>
          </p:spPr>
          <p:txBody>
            <a:bodyPr wrap="square">
              <a:spAutoFit/>
            </a:bodyPr>
            <a:lstStyle/>
            <a:p>
              <a:pPr algn="ctr" rtl="0">
                <a:buSzPct val="105000"/>
              </a:pPr>
              <a:r>
                <a:rPr lang="pt-BR" b="0" i="0" u="none" dirty="0"/>
                <a:t>A investida é controlada através de direitos de voto.</a:t>
              </a:r>
              <a:endParaRPr lang="pt-BR" dirty="0"/>
            </a:p>
          </p:txBody>
        </p:sp>
      </p:grpSp>
      <p:sp>
        <p:nvSpPr>
          <p:cNvPr id="24" name="Oval 7"/>
          <p:cNvSpPr>
            <a:spLocks noChangeArrowheads="1"/>
          </p:cNvSpPr>
          <p:nvPr/>
        </p:nvSpPr>
        <p:spPr bwMode="auto">
          <a:xfrm>
            <a:off x="146716" y="1885200"/>
            <a:ext cx="1910689" cy="865188"/>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r>
              <a:rPr lang="pt-BR" b="1" i="0" u="none" dirty="0" smtClean="0">
                <a:solidFill>
                  <a:schemeClr val="bg1"/>
                </a:solidFill>
                <a:latin typeface="+mn-lt"/>
                <a:cs typeface="+mn-cs"/>
              </a:rPr>
              <a:t>Questão chave</a:t>
            </a:r>
            <a:endParaRPr lang="pt-BR" b="1" dirty="0">
              <a:solidFill>
                <a:schemeClr val="bg1"/>
              </a:solidFill>
              <a:latin typeface="+mn-lt"/>
              <a:cs typeface="+mn-cs"/>
            </a:endParaRPr>
          </a:p>
        </p:txBody>
      </p:sp>
      <p:sp>
        <p:nvSpPr>
          <p:cNvPr id="32" name="AutoShape 50"/>
          <p:cNvSpPr>
            <a:spLocks noChangeArrowheads="1"/>
          </p:cNvSpPr>
          <p:nvPr/>
        </p:nvSpPr>
        <p:spPr bwMode="blackWhite">
          <a:xfrm rot="5400000">
            <a:off x="7188900" y="1859107"/>
            <a:ext cx="1752600" cy="3024000"/>
          </a:xfrm>
          <a:prstGeom prst="homePlate">
            <a:avLst>
              <a:gd name="adj" fmla="val 48051"/>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a:endParaRPr lang="pt-BR" b="1" dirty="0">
              <a:solidFill>
                <a:srgbClr val="D3CFB8"/>
              </a:solidFill>
              <a:latin typeface="+mn-lt"/>
              <a:cs typeface="+mn-cs"/>
            </a:endParaRPr>
          </a:p>
        </p:txBody>
      </p:sp>
      <p:sp>
        <p:nvSpPr>
          <p:cNvPr id="38" name="Rectangle 37"/>
          <p:cNvSpPr/>
          <p:nvPr/>
        </p:nvSpPr>
        <p:spPr>
          <a:xfrm>
            <a:off x="6503101" y="2470738"/>
            <a:ext cx="3124200" cy="1400383"/>
          </a:xfrm>
          <a:prstGeom prst="rect">
            <a:avLst/>
          </a:prstGeom>
        </p:spPr>
        <p:txBody>
          <a:bodyPr wrap="square">
            <a:spAutoFit/>
          </a:bodyPr>
          <a:lstStyle/>
          <a:p>
            <a:pPr algn="ctr" rtl="0"/>
            <a:r>
              <a:rPr lang="pt-BR" sz="1700" b="0" i="0" u="none" dirty="0">
                <a:solidFill>
                  <a:schemeClr val="bg1"/>
                </a:solidFill>
              </a:rPr>
              <a:t>Investidas </a:t>
            </a:r>
            <a:r>
              <a:rPr lang="pt-BR" sz="1700" b="0" i="0" u="none" dirty="0" smtClean="0">
                <a:solidFill>
                  <a:schemeClr val="bg1"/>
                </a:solidFill>
              </a:rPr>
              <a:t>estruturadas </a:t>
            </a:r>
            <a:r>
              <a:rPr lang="pt-BR" sz="1700" b="0" i="0" u="none" dirty="0">
                <a:solidFill>
                  <a:schemeClr val="bg1"/>
                </a:solidFill>
              </a:rPr>
              <a:t>de </a:t>
            </a:r>
            <a:r>
              <a:rPr lang="pt-BR" sz="1700" b="0" i="0" u="none" dirty="0" smtClean="0">
                <a:solidFill>
                  <a:schemeClr val="bg1"/>
                </a:solidFill>
              </a:rPr>
              <a:t>modo </a:t>
            </a:r>
            <a:r>
              <a:rPr lang="pt-BR" sz="1700" b="0" i="0" u="none" dirty="0">
                <a:solidFill>
                  <a:schemeClr val="bg1"/>
                </a:solidFill>
              </a:rPr>
              <a:t>que os direitos de voto não são relevantes (entidades estruturadas de maneira geral)</a:t>
            </a:r>
            <a:endParaRPr lang="pt-BR" sz="1700" dirty="0">
              <a:solidFill>
                <a:schemeClr val="bg1"/>
              </a:solidFill>
            </a:endParaRPr>
          </a:p>
        </p:txBody>
      </p:sp>
      <p:grpSp>
        <p:nvGrpSpPr>
          <p:cNvPr id="21" name="Group 20"/>
          <p:cNvGrpSpPr/>
          <p:nvPr/>
        </p:nvGrpSpPr>
        <p:grpSpPr>
          <a:xfrm>
            <a:off x="3413704" y="2494811"/>
            <a:ext cx="3024000" cy="3524989"/>
            <a:chOff x="3413704" y="2494811"/>
            <a:chExt cx="3024000" cy="3524989"/>
          </a:xfrm>
        </p:grpSpPr>
        <p:sp>
          <p:nvSpPr>
            <p:cNvPr id="34" name="AutoShape 4"/>
            <p:cNvSpPr>
              <a:spLocks noChangeArrowheads="1"/>
            </p:cNvSpPr>
            <p:nvPr/>
          </p:nvSpPr>
          <p:spPr bwMode="auto">
            <a:xfrm>
              <a:off x="3413704" y="4399800"/>
              <a:ext cx="3024000" cy="1620000"/>
            </a:xfrm>
            <a:prstGeom prst="leftRightArrow">
              <a:avLst>
                <a:gd name="adj1" fmla="val 73588"/>
                <a:gd name="adj2" fmla="val 50000"/>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endParaRPr lang="pt-BR" dirty="0">
                <a:solidFill>
                  <a:schemeClr val="accent1"/>
                </a:solidFill>
                <a:latin typeface="+mn-lt"/>
                <a:cs typeface="+mn-cs"/>
              </a:endParaRPr>
            </a:p>
          </p:txBody>
        </p:sp>
        <p:grpSp>
          <p:nvGrpSpPr>
            <p:cNvPr id="17" name="Group 16"/>
            <p:cNvGrpSpPr/>
            <p:nvPr/>
          </p:nvGrpSpPr>
          <p:grpSpPr>
            <a:xfrm>
              <a:off x="3413704" y="2494811"/>
              <a:ext cx="3024000" cy="1752601"/>
              <a:chOff x="3398408" y="2494801"/>
              <a:chExt cx="3024000" cy="1752601"/>
            </a:xfrm>
          </p:grpSpPr>
          <p:sp>
            <p:nvSpPr>
              <p:cNvPr id="33" name="AutoShape 50"/>
              <p:cNvSpPr>
                <a:spLocks noChangeArrowheads="1"/>
              </p:cNvSpPr>
              <p:nvPr/>
            </p:nvSpPr>
            <p:spPr bwMode="blackWhite">
              <a:xfrm rot="5400000">
                <a:off x="4034107" y="1859102"/>
                <a:ext cx="1752601" cy="3024000"/>
              </a:xfrm>
              <a:prstGeom prst="homePlate">
                <a:avLst>
                  <a:gd name="adj" fmla="val 48051"/>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endParaRPr lang="pt-BR" dirty="0">
                  <a:solidFill>
                    <a:schemeClr val="tx1"/>
                  </a:solidFill>
                  <a:latin typeface="+mn-lt"/>
                  <a:cs typeface="+mn-cs"/>
                </a:endParaRPr>
              </a:p>
            </p:txBody>
          </p:sp>
          <p:sp>
            <p:nvSpPr>
              <p:cNvPr id="37" name="Rectangle 36"/>
              <p:cNvSpPr/>
              <p:nvPr/>
            </p:nvSpPr>
            <p:spPr>
              <a:xfrm>
                <a:off x="3631852" y="2799600"/>
                <a:ext cx="2557111" cy="369332"/>
              </a:xfrm>
              <a:prstGeom prst="rect">
                <a:avLst/>
              </a:prstGeom>
            </p:spPr>
            <p:txBody>
              <a:bodyPr wrap="none">
                <a:spAutoFit/>
              </a:bodyPr>
              <a:lstStyle/>
              <a:p>
                <a:pPr algn="ctr" rtl="0">
                  <a:buSzPct val="105000"/>
                </a:pPr>
                <a:r>
                  <a:rPr lang="pt-BR" b="0" i="0" u="none" dirty="0"/>
                  <a:t>Casos mais complexos</a:t>
                </a:r>
                <a:endParaRPr lang="pt-BR" dirty="0"/>
              </a:p>
            </p:txBody>
          </p:sp>
        </p:grpSp>
        <p:sp>
          <p:nvSpPr>
            <p:cNvPr id="18" name="Rectangle 17"/>
            <p:cNvSpPr/>
            <p:nvPr/>
          </p:nvSpPr>
          <p:spPr>
            <a:xfrm>
              <a:off x="3505200" y="4759656"/>
              <a:ext cx="2819400" cy="923330"/>
            </a:xfrm>
            <a:prstGeom prst="rect">
              <a:avLst/>
            </a:prstGeom>
          </p:spPr>
          <p:txBody>
            <a:bodyPr wrap="square">
              <a:spAutoFit/>
            </a:bodyPr>
            <a:lstStyle/>
            <a:p>
              <a:pPr algn="ctr" rtl="0">
                <a:buSzPct val="105000"/>
              </a:pPr>
              <a:r>
                <a:rPr lang="pt-BR" b="0" i="0" u="none" dirty="0"/>
                <a:t>Número de fatores relevantes para avaliar o que é determinante</a:t>
              </a:r>
              <a:endParaRPr lang="pt-BR" dirty="0"/>
            </a:p>
          </p:txBody>
        </p:sp>
      </p:grpSp>
      <p:sp>
        <p:nvSpPr>
          <p:cNvPr id="20" name="Slide Number Placeholder 19"/>
          <p:cNvSpPr>
            <a:spLocks noGrp="1"/>
          </p:cNvSpPr>
          <p:nvPr>
            <p:ph type="sldNum" sz="quarter" idx="14"/>
          </p:nvPr>
        </p:nvSpPr>
        <p:spPr/>
        <p:txBody>
          <a:bodyPr/>
          <a:lstStyle/>
          <a:p>
            <a:pPr rtl="0"/>
            <a:fld id="{3C987747-537D-40DC-B7FF-080F4234B714}" type="slidenum">
              <a:rPr/>
              <a:pPr rtl="0"/>
              <a:t>7</a:t>
            </a:fld>
            <a:endParaRPr lang="pt-BR" dirty="0"/>
          </a:p>
        </p:txBody>
      </p:sp>
      <p:sp>
        <p:nvSpPr>
          <p:cNvPr id="23" name="Footer Placeholder 22"/>
          <p:cNvSpPr>
            <a:spLocks noGrp="1"/>
          </p:cNvSpPr>
          <p:nvPr>
            <p:ph type="ftr" sz="quarter" idx="15"/>
          </p:nvPr>
        </p:nvSpPr>
        <p:spPr/>
        <p:txBody>
          <a:bodyPr/>
          <a:lstStyle/>
          <a:p>
            <a:pPr rtl="0"/>
            <a:r>
              <a:rPr lang="pt-BR" b="0" i="0" u="none" dirty="0" smtClean="0"/>
              <a:t>Atualização IFRS e CPC 2012</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57201" y="951219"/>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1.Um novo modelo de controle</a:t>
            </a:r>
            <a:endParaRPr lang="pt-BR" sz="1600" kern="1200" dirty="0"/>
          </a:p>
        </p:txBody>
      </p:sp>
      <p:sp>
        <p:nvSpPr>
          <p:cNvPr id="5" name="Freeform 4"/>
          <p:cNvSpPr/>
          <p:nvPr/>
        </p:nvSpPr>
        <p:spPr bwMode="gray">
          <a:xfrm>
            <a:off x="457201" y="1728414"/>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2. </a:t>
            </a:r>
            <a:r>
              <a:rPr lang="pt-BR" sz="1600" dirty="0" smtClean="0"/>
              <a:t>Decisões sobre atividades relevantes</a:t>
            </a:r>
            <a:endParaRPr lang="pt-BR" sz="1600" kern="1200" dirty="0"/>
          </a:p>
        </p:txBody>
      </p:sp>
      <p:sp>
        <p:nvSpPr>
          <p:cNvPr id="8" name="Freeform 7"/>
          <p:cNvSpPr/>
          <p:nvPr/>
        </p:nvSpPr>
        <p:spPr bwMode="gray">
          <a:xfrm>
            <a:off x="457201" y="2527088"/>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lvl="0" algn="l" defTabSz="844550">
              <a:lnSpc>
                <a:spcPct val="90000"/>
              </a:lnSpc>
              <a:spcBef>
                <a:spcPct val="0"/>
              </a:spcBef>
              <a:spcAft>
                <a:spcPct val="35000"/>
              </a:spcAft>
            </a:pPr>
            <a:r>
              <a:rPr lang="pt-BR" sz="1600" kern="1200" dirty="0" smtClean="0"/>
              <a:t>3. </a:t>
            </a:r>
            <a:r>
              <a:rPr lang="pt-BR" sz="1600" dirty="0" smtClean="0"/>
              <a:t>Entidades em que direitos de voto são relevantes</a:t>
            </a:r>
            <a:endParaRPr lang="pt-BR" sz="1600" kern="1200" dirty="0"/>
          </a:p>
        </p:txBody>
      </p:sp>
      <p:sp>
        <p:nvSpPr>
          <p:cNvPr id="9" name="Freeform 8"/>
          <p:cNvSpPr/>
          <p:nvPr/>
        </p:nvSpPr>
        <p:spPr bwMode="gray">
          <a:xfrm>
            <a:off x="457201" y="3304283"/>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kern="1200" dirty="0" smtClean="0"/>
              <a:t>4. </a:t>
            </a:r>
            <a:r>
              <a:rPr lang="pt-BR" sz="1600" dirty="0" smtClean="0"/>
              <a:t>Entidades Estruturadas</a:t>
            </a:r>
            <a:endParaRPr lang="pt-BR" sz="1600" kern="1200" dirty="0"/>
          </a:p>
        </p:txBody>
      </p:sp>
      <p:sp>
        <p:nvSpPr>
          <p:cNvPr id="7" name="Title 26"/>
          <p:cNvSpPr txBox="1">
            <a:spLocks/>
          </p:cNvSpPr>
          <p:nvPr/>
        </p:nvSpPr>
        <p:spPr bwMode="gray">
          <a:xfrm>
            <a:off x="427959" y="115888"/>
            <a:ext cx="9257639" cy="792162"/>
          </a:xfrm>
          <a:prstGeom prst="rect">
            <a:avLst/>
          </a:prstGeom>
        </p:spPr>
        <p:txBody>
          <a:bodyPr/>
          <a:lstStyle/>
          <a:p>
            <a:pPr marL="450850" marR="0" lvl="0" indent="-45085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chemeClr val="bg1"/>
                </a:solidFill>
                <a:effectLst/>
                <a:uLnTx/>
                <a:uFillTx/>
                <a:latin typeface="+mj-lt"/>
                <a:ea typeface="+mj-ea"/>
                <a:cs typeface="+mj-cs"/>
              </a:rPr>
              <a:t>Agenda</a:t>
            </a:r>
            <a:endParaRPr kumimoji="0" lang="en-GB" sz="3200" b="1" i="0" u="none" strike="noStrike" kern="0" cap="none" spc="0" normalizeH="0" baseline="0" noProof="0" dirty="0">
              <a:ln>
                <a:noFill/>
              </a:ln>
              <a:solidFill>
                <a:schemeClr val="bg1"/>
              </a:solidFill>
              <a:effectLst/>
              <a:uLnTx/>
              <a:uFillTx/>
              <a:latin typeface="+mj-lt"/>
              <a:ea typeface="+mj-ea"/>
              <a:cs typeface="+mj-cs"/>
            </a:endParaRPr>
          </a:p>
        </p:txBody>
      </p:sp>
      <p:sp>
        <p:nvSpPr>
          <p:cNvPr id="10" name="Freeform 9"/>
          <p:cNvSpPr/>
          <p:nvPr/>
        </p:nvSpPr>
        <p:spPr bwMode="gray">
          <a:xfrm>
            <a:off x="486769" y="4084491"/>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dirty="0" smtClean="0"/>
              <a:t>5</a:t>
            </a:r>
            <a:r>
              <a:rPr lang="pt-BR" sz="1600" kern="1200" dirty="0" smtClean="0"/>
              <a:t>. Exposição a </a:t>
            </a:r>
            <a:r>
              <a:rPr lang="pt-BR" sz="1600" dirty="0" smtClean="0"/>
              <a:t>Variabilidade de Retornos</a:t>
            </a:r>
            <a:endParaRPr lang="pt-BR" sz="1600" kern="1200" dirty="0"/>
          </a:p>
        </p:txBody>
      </p:sp>
      <p:sp>
        <p:nvSpPr>
          <p:cNvPr id="11" name="Freeform 10"/>
          <p:cNvSpPr/>
          <p:nvPr/>
        </p:nvSpPr>
        <p:spPr bwMode="gray">
          <a:xfrm>
            <a:off x="500419" y="4852614"/>
            <a:ext cx="4920018" cy="722474"/>
          </a:xfrm>
          <a:custGeom>
            <a:avLst/>
            <a:gdLst>
              <a:gd name="connsiteX0" fmla="*/ 0 w 4602511"/>
              <a:gd name="connsiteY0" fmla="*/ 120415 h 722474"/>
              <a:gd name="connsiteX1" fmla="*/ 35269 w 4602511"/>
              <a:gd name="connsiteY1" fmla="*/ 35269 h 722474"/>
              <a:gd name="connsiteX2" fmla="*/ 120415 w 4602511"/>
              <a:gd name="connsiteY2" fmla="*/ 0 h 722474"/>
              <a:gd name="connsiteX3" fmla="*/ 4482096 w 4602511"/>
              <a:gd name="connsiteY3" fmla="*/ 0 h 722474"/>
              <a:gd name="connsiteX4" fmla="*/ 4567242 w 4602511"/>
              <a:gd name="connsiteY4" fmla="*/ 35269 h 722474"/>
              <a:gd name="connsiteX5" fmla="*/ 4602511 w 4602511"/>
              <a:gd name="connsiteY5" fmla="*/ 120415 h 722474"/>
              <a:gd name="connsiteX6" fmla="*/ 4602511 w 4602511"/>
              <a:gd name="connsiteY6" fmla="*/ 602059 h 722474"/>
              <a:gd name="connsiteX7" fmla="*/ 4567242 w 4602511"/>
              <a:gd name="connsiteY7" fmla="*/ 687205 h 722474"/>
              <a:gd name="connsiteX8" fmla="*/ 4482096 w 4602511"/>
              <a:gd name="connsiteY8" fmla="*/ 722474 h 722474"/>
              <a:gd name="connsiteX9" fmla="*/ 120415 w 4602511"/>
              <a:gd name="connsiteY9" fmla="*/ 722474 h 722474"/>
              <a:gd name="connsiteX10" fmla="*/ 35269 w 4602511"/>
              <a:gd name="connsiteY10" fmla="*/ 687205 h 722474"/>
              <a:gd name="connsiteX11" fmla="*/ 0 w 4602511"/>
              <a:gd name="connsiteY11" fmla="*/ 602059 h 722474"/>
              <a:gd name="connsiteX12" fmla="*/ 0 w 4602511"/>
              <a:gd name="connsiteY12" fmla="*/ 120415 h 72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2511" h="722474">
                <a:moveTo>
                  <a:pt x="0" y="120415"/>
                </a:moveTo>
                <a:cubicBezTo>
                  <a:pt x="0" y="88479"/>
                  <a:pt x="12687" y="57851"/>
                  <a:pt x="35269" y="35269"/>
                </a:cubicBezTo>
                <a:cubicBezTo>
                  <a:pt x="57851" y="12687"/>
                  <a:pt x="88479" y="0"/>
                  <a:pt x="120415" y="0"/>
                </a:cubicBezTo>
                <a:lnTo>
                  <a:pt x="4482096" y="0"/>
                </a:lnTo>
                <a:cubicBezTo>
                  <a:pt x="4514032" y="0"/>
                  <a:pt x="4544660" y="12687"/>
                  <a:pt x="4567242" y="35269"/>
                </a:cubicBezTo>
                <a:cubicBezTo>
                  <a:pt x="4589824" y="57851"/>
                  <a:pt x="4602511" y="88479"/>
                  <a:pt x="4602511" y="120415"/>
                </a:cubicBezTo>
                <a:lnTo>
                  <a:pt x="4602511" y="602059"/>
                </a:lnTo>
                <a:cubicBezTo>
                  <a:pt x="4602511" y="633995"/>
                  <a:pt x="4589824" y="664623"/>
                  <a:pt x="4567242" y="687205"/>
                </a:cubicBezTo>
                <a:cubicBezTo>
                  <a:pt x="4544660" y="709787"/>
                  <a:pt x="4514032" y="722474"/>
                  <a:pt x="4482096" y="722474"/>
                </a:cubicBezTo>
                <a:lnTo>
                  <a:pt x="120415" y="722474"/>
                </a:lnTo>
                <a:cubicBezTo>
                  <a:pt x="88479" y="722474"/>
                  <a:pt x="57851" y="709787"/>
                  <a:pt x="35269" y="687205"/>
                </a:cubicBezTo>
                <a:cubicBezTo>
                  <a:pt x="12687" y="664623"/>
                  <a:pt x="0" y="633995"/>
                  <a:pt x="0" y="602059"/>
                </a:cubicBezTo>
                <a:lnTo>
                  <a:pt x="0" y="120415"/>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8" tIns="107658" rIns="107658" bIns="107658" numCol="1" spcCol="1270" anchor="ctr" anchorCtr="0">
            <a:noAutofit/>
          </a:bodyPr>
          <a:lstStyle/>
          <a:p>
            <a:pPr marL="273050" lvl="0" indent="-273050" defTabSz="844550">
              <a:lnSpc>
                <a:spcPct val="90000"/>
              </a:lnSpc>
              <a:spcAft>
                <a:spcPct val="35000"/>
              </a:spcAft>
            </a:pPr>
            <a:r>
              <a:rPr lang="pt-BR" sz="1600" kern="1200" dirty="0" smtClean="0"/>
              <a:t>4. </a:t>
            </a:r>
            <a:r>
              <a:rPr lang="pt-BR" sz="1600" dirty="0" smtClean="0"/>
              <a:t>Relação entre poder e retornos</a:t>
            </a:r>
            <a:endParaRPr lang="pt-BR" sz="1600" kern="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rtl="0"/>
            <a:r>
              <a:rPr lang="pt-BR" sz="2000" b="1" i="0" u="sng" noProof="0" dirty="0"/>
              <a:t>Os direitos de voto são relevantes </a:t>
            </a:r>
          </a:p>
        </p:txBody>
      </p:sp>
      <p:sp>
        <p:nvSpPr>
          <p:cNvPr id="21511" name="AutoShape 3"/>
          <p:cNvSpPr>
            <a:spLocks noChangeArrowheads="1"/>
          </p:cNvSpPr>
          <p:nvPr/>
        </p:nvSpPr>
        <p:spPr bwMode="blackWhite">
          <a:xfrm>
            <a:off x="5181601" y="1447800"/>
            <a:ext cx="4320000" cy="990600"/>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tx1"/>
                </a:solidFill>
                <a:latin typeface="+mn-lt"/>
                <a:cs typeface="+mn-cs"/>
              </a:rPr>
              <a:t>Menos que </a:t>
            </a:r>
            <a:r>
              <a:rPr lang="pt-BR" b="0" i="0" u="none" dirty="0" smtClean="0">
                <a:solidFill>
                  <a:schemeClr val="tx1"/>
                </a:solidFill>
                <a:latin typeface="+mn-lt"/>
                <a:cs typeface="+mn-cs"/>
              </a:rPr>
              <a:t>a </a:t>
            </a:r>
            <a:r>
              <a:rPr lang="pt-BR" b="0" i="0" u="none" dirty="0">
                <a:solidFill>
                  <a:schemeClr val="tx1"/>
                </a:solidFill>
                <a:latin typeface="+mn-lt"/>
                <a:cs typeface="+mn-cs"/>
              </a:rPr>
              <a:t>maioria dos direitos de voto</a:t>
            </a:r>
            <a:endParaRPr lang="pt-BR" dirty="0">
              <a:solidFill>
                <a:schemeClr val="tx1"/>
              </a:solidFill>
              <a:latin typeface="+mn-lt"/>
              <a:cs typeface="+mn-cs"/>
            </a:endParaRPr>
          </a:p>
        </p:txBody>
      </p:sp>
      <p:sp>
        <p:nvSpPr>
          <p:cNvPr id="21512" name="AutoShape 3"/>
          <p:cNvSpPr>
            <a:spLocks noChangeArrowheads="1"/>
          </p:cNvSpPr>
          <p:nvPr/>
        </p:nvSpPr>
        <p:spPr bwMode="blackWhite">
          <a:xfrm>
            <a:off x="304800" y="1447800"/>
            <a:ext cx="4320000" cy="990600"/>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tx1"/>
                </a:solidFill>
                <a:latin typeface="+mn-lt"/>
                <a:cs typeface="+mn-cs"/>
              </a:rPr>
              <a:t>Maioria dos direitos de voto</a:t>
            </a:r>
          </a:p>
        </p:txBody>
      </p:sp>
      <p:sp>
        <p:nvSpPr>
          <p:cNvPr id="35" name="AutoShape 3"/>
          <p:cNvSpPr>
            <a:spLocks noChangeArrowheads="1"/>
          </p:cNvSpPr>
          <p:nvPr/>
        </p:nvSpPr>
        <p:spPr bwMode="blackWhite">
          <a:xfrm>
            <a:off x="304800" y="3563772"/>
            <a:ext cx="4320000" cy="609600"/>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tx1"/>
                </a:solidFill>
                <a:latin typeface="+mn-lt"/>
                <a:cs typeface="+mn-cs"/>
              </a:rPr>
              <a:t>Direitos detidos por </a:t>
            </a:r>
            <a:r>
              <a:rPr lang="pt-BR" b="0" i="0" u="none" dirty="0" smtClean="0">
                <a:solidFill>
                  <a:schemeClr val="tx1"/>
                </a:solidFill>
                <a:latin typeface="+mn-lt"/>
                <a:cs typeface="+mn-cs"/>
              </a:rPr>
              <a:t>terceiros</a:t>
            </a:r>
            <a:endParaRPr lang="pt-BR" dirty="0">
              <a:solidFill>
                <a:schemeClr val="tx1"/>
              </a:solidFill>
              <a:latin typeface="+mn-lt"/>
              <a:cs typeface="+mn-cs"/>
            </a:endParaRPr>
          </a:p>
        </p:txBody>
      </p:sp>
      <p:sp>
        <p:nvSpPr>
          <p:cNvPr id="40" name="AutoShape 3"/>
          <p:cNvSpPr>
            <a:spLocks noChangeArrowheads="1"/>
          </p:cNvSpPr>
          <p:nvPr/>
        </p:nvSpPr>
        <p:spPr bwMode="blackWhite">
          <a:xfrm>
            <a:off x="4953005" y="3352800"/>
            <a:ext cx="4724400" cy="2819400"/>
          </a:xfrm>
          <a:prstGeom prst="roundRect">
            <a:avLst>
              <a:gd name="adj" fmla="val 16667"/>
            </a:avLst>
          </a:prstGeom>
          <a:noFill/>
          <a:ln w="38100" algn="ctr">
            <a:solidFill>
              <a:schemeClr val="accent1"/>
            </a:solidFill>
            <a:prstDash val="dash"/>
            <a:round/>
            <a:headEnd/>
            <a:tailEnd/>
          </a:ln>
        </p:spPr>
        <p:txBody>
          <a:bodyPr lIns="72000" tIns="72000" rIns="72000" bIns="72000" anchor="ctr"/>
          <a:lstStyle/>
          <a:p>
            <a:pPr algn="l" rtl="0">
              <a:spcBef>
                <a:spcPct val="40000"/>
              </a:spcBef>
              <a:buSzPct val="105000"/>
            </a:pPr>
            <a:endParaRPr lang="pt-BR" sz="1200" b="1" dirty="0">
              <a:solidFill>
                <a:schemeClr val="accent2"/>
              </a:solidFill>
              <a:cs typeface="Arial" charset="0"/>
            </a:endParaRPr>
          </a:p>
        </p:txBody>
      </p:sp>
      <p:sp>
        <p:nvSpPr>
          <p:cNvPr id="46" name="AutoShape 50"/>
          <p:cNvSpPr>
            <a:spLocks noChangeArrowheads="1"/>
          </p:cNvSpPr>
          <p:nvPr/>
        </p:nvSpPr>
        <p:spPr bwMode="blackWhite">
          <a:xfrm rot="5400000">
            <a:off x="2247900" y="647699"/>
            <a:ext cx="457200" cy="4343400"/>
          </a:xfrm>
          <a:prstGeom prst="homePlate">
            <a:avLst>
              <a:gd name="adj" fmla="val 48051"/>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endParaRPr lang="pt-BR" dirty="0">
              <a:solidFill>
                <a:schemeClr val="tx1"/>
              </a:solidFill>
            </a:endParaRPr>
          </a:p>
        </p:txBody>
      </p:sp>
      <p:sp>
        <p:nvSpPr>
          <p:cNvPr id="34" name="Text Box 23"/>
          <p:cNvSpPr txBox="1">
            <a:spLocks noChangeArrowheads="1"/>
          </p:cNvSpPr>
          <p:nvPr/>
        </p:nvSpPr>
        <p:spPr bwMode="auto">
          <a:xfrm>
            <a:off x="1828800" y="2590799"/>
            <a:ext cx="1295400" cy="369332"/>
          </a:xfrm>
          <a:prstGeom prst="rect">
            <a:avLst/>
          </a:prstGeom>
          <a:noFill/>
          <a:ln w="9525">
            <a:noFill/>
            <a:miter lim="800000"/>
            <a:headEnd/>
            <a:tailEnd/>
          </a:ln>
        </p:spPr>
        <p:txBody>
          <a:bodyPr>
            <a:spAutoFit/>
          </a:bodyPr>
          <a:lstStyle/>
          <a:p>
            <a:pPr algn="ctr" rtl="0">
              <a:spcBef>
                <a:spcPct val="50000"/>
              </a:spcBef>
              <a:buSzTx/>
            </a:pPr>
            <a:r>
              <a:rPr lang="pt-BR" b="0" i="0" u="none" dirty="0" smtClean="0"/>
              <a:t>considerar</a:t>
            </a:r>
            <a:endParaRPr lang="pt-BR" b="0" i="0" u="none" dirty="0"/>
          </a:p>
        </p:txBody>
      </p:sp>
      <p:sp>
        <p:nvSpPr>
          <p:cNvPr id="47" name="AutoShape 50"/>
          <p:cNvSpPr>
            <a:spLocks noChangeArrowheads="1"/>
          </p:cNvSpPr>
          <p:nvPr/>
        </p:nvSpPr>
        <p:spPr bwMode="blackWhite">
          <a:xfrm rot="5400000">
            <a:off x="7124701" y="647700"/>
            <a:ext cx="457200" cy="4343400"/>
          </a:xfrm>
          <a:prstGeom prst="homePlate">
            <a:avLst>
              <a:gd name="adj" fmla="val 48051"/>
            </a:avLst>
          </a:prstGeom>
          <a:solidFill>
            <a:srgbClr val="D3CFB8"/>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endParaRPr lang="pt-BR" dirty="0">
              <a:solidFill>
                <a:schemeClr val="tx1"/>
              </a:solidFill>
            </a:endParaRPr>
          </a:p>
        </p:txBody>
      </p:sp>
      <p:sp>
        <p:nvSpPr>
          <p:cNvPr id="48" name="Text Box 23"/>
          <p:cNvSpPr txBox="1">
            <a:spLocks noChangeArrowheads="1"/>
          </p:cNvSpPr>
          <p:nvPr/>
        </p:nvSpPr>
        <p:spPr bwMode="auto">
          <a:xfrm>
            <a:off x="6705601" y="2590800"/>
            <a:ext cx="1295400" cy="369332"/>
          </a:xfrm>
          <a:prstGeom prst="rect">
            <a:avLst/>
          </a:prstGeom>
          <a:noFill/>
          <a:ln w="9525">
            <a:noFill/>
            <a:miter lim="800000"/>
            <a:headEnd/>
            <a:tailEnd/>
          </a:ln>
        </p:spPr>
        <p:txBody>
          <a:bodyPr>
            <a:spAutoFit/>
          </a:bodyPr>
          <a:lstStyle/>
          <a:p>
            <a:pPr algn="ctr" rtl="0">
              <a:spcBef>
                <a:spcPct val="50000"/>
              </a:spcBef>
              <a:buSzTx/>
            </a:pPr>
            <a:r>
              <a:rPr lang="pt-BR" b="0" i="0" u="none" dirty="0" smtClean="0"/>
              <a:t>considerar</a:t>
            </a:r>
            <a:endParaRPr lang="pt-BR" b="0" i="0" u="none" dirty="0"/>
          </a:p>
        </p:txBody>
      </p:sp>
      <p:grpSp>
        <p:nvGrpSpPr>
          <p:cNvPr id="24" name="Group 23"/>
          <p:cNvGrpSpPr/>
          <p:nvPr/>
        </p:nvGrpSpPr>
        <p:grpSpPr>
          <a:xfrm>
            <a:off x="5181600" y="3563772"/>
            <a:ext cx="4320000" cy="2397456"/>
            <a:chOff x="5181600" y="3622344"/>
            <a:chExt cx="4320000" cy="2397456"/>
          </a:xfrm>
        </p:grpSpPr>
        <p:sp>
          <p:nvSpPr>
            <p:cNvPr id="37" name="AutoShape 3"/>
            <p:cNvSpPr>
              <a:spLocks noChangeArrowheads="1"/>
            </p:cNvSpPr>
            <p:nvPr/>
          </p:nvSpPr>
          <p:spPr bwMode="blackWhite">
            <a:xfrm>
              <a:off x="5181600" y="3622344"/>
              <a:ext cx="4320000" cy="585118"/>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tx1"/>
                  </a:solidFill>
                  <a:latin typeface="+mn-lt"/>
                  <a:cs typeface="+mn-cs"/>
                </a:rPr>
                <a:t>Acordos com outros </a:t>
              </a:r>
              <a:r>
                <a:rPr lang="pt-BR" b="0" i="0" u="none" dirty="0" smtClean="0">
                  <a:solidFill>
                    <a:schemeClr val="tx1"/>
                  </a:solidFill>
                  <a:latin typeface="+mn-lt"/>
                  <a:cs typeface="+mn-cs"/>
                </a:rPr>
                <a:t>titulares de direitos de </a:t>
              </a:r>
              <a:r>
                <a:rPr lang="pt-BR" b="0" i="0" u="none" dirty="0">
                  <a:solidFill>
                    <a:schemeClr val="tx1"/>
                  </a:solidFill>
                  <a:latin typeface="+mn-lt"/>
                  <a:cs typeface="+mn-cs"/>
                </a:rPr>
                <a:t>voto</a:t>
              </a:r>
              <a:endParaRPr lang="pt-BR" dirty="0">
                <a:solidFill>
                  <a:schemeClr val="tx1"/>
                </a:solidFill>
                <a:latin typeface="+mn-lt"/>
                <a:cs typeface="+mn-cs"/>
              </a:endParaRPr>
            </a:p>
          </p:txBody>
        </p:sp>
        <p:sp>
          <p:nvSpPr>
            <p:cNvPr id="38" name="AutoShape 3"/>
            <p:cNvSpPr>
              <a:spLocks noChangeArrowheads="1"/>
            </p:cNvSpPr>
            <p:nvPr/>
          </p:nvSpPr>
          <p:spPr bwMode="blackWhite">
            <a:xfrm>
              <a:off x="5181600" y="4257313"/>
              <a:ext cx="4320000" cy="538833"/>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tx1"/>
                  </a:solidFill>
                  <a:latin typeface="+mn-lt"/>
                  <a:cs typeface="+mn-cs"/>
                </a:rPr>
                <a:t>Outros acordos contratuais</a:t>
              </a:r>
              <a:endParaRPr lang="pt-BR" dirty="0">
                <a:solidFill>
                  <a:schemeClr val="tx1"/>
                </a:solidFill>
                <a:latin typeface="+mn-lt"/>
                <a:cs typeface="+mn-cs"/>
              </a:endParaRPr>
            </a:p>
          </p:txBody>
        </p:sp>
        <p:sp>
          <p:nvSpPr>
            <p:cNvPr id="19" name="AutoShape 3"/>
            <p:cNvSpPr>
              <a:spLocks noChangeArrowheads="1"/>
            </p:cNvSpPr>
            <p:nvPr/>
          </p:nvSpPr>
          <p:spPr bwMode="blackWhite">
            <a:xfrm>
              <a:off x="5181600" y="4845997"/>
              <a:ext cx="4320000" cy="585118"/>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tx1"/>
                  </a:solidFill>
                </a:rPr>
                <a:t>Direitos de voto potenciais</a:t>
              </a:r>
              <a:endParaRPr lang="pt-BR" dirty="0">
                <a:solidFill>
                  <a:schemeClr val="tx1"/>
                </a:solidFill>
              </a:endParaRPr>
            </a:p>
          </p:txBody>
        </p:sp>
        <p:sp>
          <p:nvSpPr>
            <p:cNvPr id="20" name="AutoShape 3"/>
            <p:cNvSpPr>
              <a:spLocks noChangeArrowheads="1"/>
            </p:cNvSpPr>
            <p:nvPr/>
          </p:nvSpPr>
          <p:spPr bwMode="blackWhite">
            <a:xfrm>
              <a:off x="5181600" y="5480967"/>
              <a:ext cx="4320000" cy="538833"/>
            </a:xfrm>
            <a:prstGeom prst="roundRect">
              <a:avLst>
                <a:gd name="adj" fmla="val 16667"/>
              </a:avLst>
            </a:prstGeom>
            <a:solidFill>
              <a:srgbClr val="BFCCE3"/>
            </a:solidFill>
            <a:ln>
              <a:headEnd/>
              <a:tailEnd/>
            </a:ln>
          </p:spPr>
          <p:style>
            <a:lnRef idx="0">
              <a:schemeClr val="accent5"/>
            </a:lnRef>
            <a:fillRef idx="3">
              <a:schemeClr val="accent5"/>
            </a:fillRef>
            <a:effectRef idx="3">
              <a:schemeClr val="accent5"/>
            </a:effectRef>
            <a:fontRef idx="minor">
              <a:schemeClr val="lt1"/>
            </a:fontRef>
          </p:style>
          <p:txBody>
            <a:bodyPr wrap="square" anchor="ctr"/>
            <a:lstStyle/>
            <a:p>
              <a:pPr algn="ctr" rtl="0">
                <a:buSzPct val="105000"/>
              </a:pPr>
              <a:r>
                <a:rPr lang="pt-BR" b="0" i="0" u="none" dirty="0">
                  <a:solidFill>
                    <a:schemeClr val="tx1"/>
                  </a:solidFill>
                </a:rPr>
                <a:t>Poder </a:t>
              </a:r>
              <a:r>
                <a:rPr lang="pt-BR" b="0" i="1" u="none" dirty="0">
                  <a:solidFill>
                    <a:schemeClr val="tx1"/>
                  </a:solidFill>
                </a:rPr>
                <a:t>de fato</a:t>
              </a:r>
              <a:endParaRPr lang="pt-BR" dirty="0">
                <a:solidFill>
                  <a:schemeClr val="tx1"/>
                </a:solidFill>
              </a:endParaRPr>
            </a:p>
          </p:txBody>
        </p:sp>
      </p:grpSp>
      <p:sp>
        <p:nvSpPr>
          <p:cNvPr id="26" name="Slide Number Placeholder 25"/>
          <p:cNvSpPr>
            <a:spLocks noGrp="1"/>
          </p:cNvSpPr>
          <p:nvPr>
            <p:ph type="sldNum" sz="quarter" idx="14"/>
          </p:nvPr>
        </p:nvSpPr>
        <p:spPr/>
        <p:txBody>
          <a:bodyPr/>
          <a:lstStyle/>
          <a:p>
            <a:pPr rtl="0"/>
            <a:fld id="{3C987747-537D-40DC-B7FF-080F4234B714}" type="slidenum">
              <a:rPr/>
              <a:pPr rtl="0"/>
              <a:t>9</a:t>
            </a:fld>
            <a:endParaRPr lang="pt-BR" dirty="0"/>
          </a:p>
        </p:txBody>
      </p:sp>
      <p:sp>
        <p:nvSpPr>
          <p:cNvPr id="28" name="Footer Placeholder 27"/>
          <p:cNvSpPr>
            <a:spLocks noGrp="1"/>
          </p:cNvSpPr>
          <p:nvPr>
            <p:ph type="ftr" sz="quarter" idx="15"/>
          </p:nvPr>
        </p:nvSpPr>
        <p:spPr/>
        <p:txBody>
          <a:bodyPr/>
          <a:lstStyle/>
          <a:p>
            <a:pPr rtl="0"/>
            <a:r>
              <a:rPr lang="pt-BR" b="0" i="0" u="none" dirty="0" smtClean="0"/>
              <a:t>Atualização IFRS e CPC 2012</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blinds(horizontal)">
                                      <p:cBhvr>
                                        <p:cTn id="7" dur="500"/>
                                        <p:tgtEl>
                                          <p:spTgt spid="215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linds(horizontal)">
                                      <p:cBhvr>
                                        <p:cTn id="13" dur="500"/>
                                        <p:tgtEl>
                                          <p:spTgt spid="4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40" grpId="0" animBg="1"/>
      <p:bldP spid="47" grpId="0" animBg="1"/>
      <p:bldP spid="48" grpId="0"/>
    </p:bldLst>
  </p:timing>
</p:sld>
</file>

<file path=ppt/theme/theme1.xml><?xml version="1.0" encoding="utf-8"?>
<a:theme xmlns:a="http://schemas.openxmlformats.org/drawingml/2006/main" name="GALD New Global Branded Template - Jan 2011">
  <a:themeElements>
    <a:clrScheme name="KPMG IFRS">
      <a:dk1>
        <a:srgbClr val="000000"/>
      </a:dk1>
      <a:lt1>
        <a:srgbClr val="FFFFFF"/>
      </a:lt1>
      <a:dk2>
        <a:srgbClr val="000000"/>
      </a:dk2>
      <a:lt2>
        <a:srgbClr val="747678"/>
      </a:lt2>
      <a:accent1>
        <a:srgbClr val="00338D"/>
      </a:accent1>
      <a:accent2>
        <a:srgbClr val="6A7F10"/>
      </a:accent2>
      <a:accent3>
        <a:srgbClr val="C84E00"/>
      </a:accent3>
      <a:accent4>
        <a:srgbClr val="673327"/>
      </a:accent4>
      <a:accent5>
        <a:srgbClr val="B5BF88"/>
      </a:accent5>
      <a:accent6>
        <a:srgbClr val="747678"/>
      </a:accent6>
      <a:hlink>
        <a:srgbClr val="BABBBC"/>
      </a:hlink>
      <a:folHlink>
        <a:srgbClr val="007C9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PMG">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B5BF88"/>
        </a:accent5>
        <a:accent6>
          <a:srgbClr val="5F720D"/>
        </a:accent6>
        <a:hlink>
          <a:srgbClr val="BABBBC"/>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EATE SCREEN">
  <a:themeElements>
    <a:clrScheme name="KPMG Colours">
      <a:dk1>
        <a:srgbClr val="000000"/>
      </a:dk1>
      <a:lt1>
        <a:srgbClr val="FFFFFF"/>
      </a:lt1>
      <a:dk2>
        <a:srgbClr val="3D4075"/>
      </a:dk2>
      <a:lt2>
        <a:srgbClr val="747678"/>
      </a:lt2>
      <a:accent1>
        <a:srgbClr val="D61414"/>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bwMode="ltGray">
        <a:solidFill>
          <a:srgbClr val="BFCCE3"/>
        </a:solidFill>
        <a:ln>
          <a:noFill/>
          <a:headEnd/>
          <a:tailEnd/>
        </a:ln>
        <a:effectLst>
          <a:outerShdw blurRad="50800" dist="38100" dir="2700000" algn="tl" rotWithShape="0">
            <a:prstClr val="black">
              <a:alpha val="40000"/>
            </a:prstClr>
          </a:outerShdw>
        </a:effectLst>
      </a:spPr>
      <a:bodyPr wrap="square" lIns="0" tIns="0" rIns="0" bIns="0" rtlCol="0" anchor="ctr"/>
      <a:lstStyle>
        <a:defPPr algn="ctr">
          <a:defRPr b="1" dirty="0" smtClean="0">
            <a:solidFill>
              <a:srgbClr val="00338D"/>
            </a:solidFill>
            <a:latin typeface="Arial" pitchFamily="34" charset="0"/>
            <a:cs typeface="Arial" pitchFamily="34" charset="0"/>
          </a:defRPr>
        </a:defPPr>
      </a:lstStyle>
      <a:style>
        <a:lnRef idx="0">
          <a:schemeClr val="accent5"/>
        </a:lnRef>
        <a:fillRef idx="3">
          <a:schemeClr val="accent5"/>
        </a:fillRef>
        <a:effectRef idx="3">
          <a:schemeClr val="accent5"/>
        </a:effectRef>
        <a:fontRef idx="minor">
          <a:schemeClr val="lt1"/>
        </a:fontRef>
      </a:style>
    </a:spDef>
    <a:lnDef>
      <a:spPr>
        <a:ln w="19050">
          <a:solidFill>
            <a:schemeClr val="accent1"/>
          </a:solidFill>
          <a:headEnd type="none" w="med" len="med"/>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3.xml><?xml version="1.0" encoding="utf-8"?>
<a:theme xmlns:a="http://schemas.openxmlformats.org/drawingml/2006/main" name="15_KPMG Template_2003 GDv5">
  <a:themeElements>
    <a:clrScheme name="13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3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3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3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3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KPMG Template_2003 GDv5">
  <a:themeElements>
    <a:clrScheme name="13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3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3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3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3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REATE SCREEN">
  <a:themeElements>
    <a:clrScheme name="KPMG Colours">
      <a:dk1>
        <a:srgbClr val="000000"/>
      </a:dk1>
      <a:lt1>
        <a:srgbClr val="FFFFFF"/>
      </a:lt1>
      <a:dk2>
        <a:srgbClr val="3D4075"/>
      </a:dk2>
      <a:lt2>
        <a:srgbClr val="747678"/>
      </a:lt2>
      <a:accent1>
        <a:srgbClr val="D61414"/>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bwMode="ltGray">
        <a:solidFill>
          <a:srgbClr val="BFCCE3"/>
        </a:solidFill>
        <a:ln>
          <a:noFill/>
          <a:headEnd/>
          <a:tailEnd/>
        </a:ln>
        <a:effectLst>
          <a:outerShdw blurRad="50800" dist="38100" dir="2700000" algn="tl" rotWithShape="0">
            <a:prstClr val="black">
              <a:alpha val="40000"/>
            </a:prstClr>
          </a:outerShdw>
        </a:effectLst>
      </a:spPr>
      <a:bodyPr wrap="square" lIns="0" tIns="0" rIns="0" bIns="0" rtlCol="0" anchor="ctr"/>
      <a:lstStyle>
        <a:defPPr algn="ctr">
          <a:defRPr b="1" dirty="0" smtClean="0">
            <a:solidFill>
              <a:srgbClr val="00338D"/>
            </a:solidFill>
            <a:latin typeface="Arial" pitchFamily="34" charset="0"/>
            <a:cs typeface="Arial" pitchFamily="34" charset="0"/>
          </a:defRPr>
        </a:defPPr>
      </a:lstStyle>
      <a:style>
        <a:lnRef idx="0">
          <a:schemeClr val="accent5"/>
        </a:lnRef>
        <a:fillRef idx="3">
          <a:schemeClr val="accent5"/>
        </a:fillRef>
        <a:effectRef idx="3">
          <a:schemeClr val="accent5"/>
        </a:effectRef>
        <a:fontRef idx="minor">
          <a:schemeClr val="lt1"/>
        </a:fontRef>
      </a:style>
    </a:spDef>
    <a:lnDef>
      <a:spPr>
        <a:ln w="19050">
          <a:solidFill>
            <a:schemeClr val="accent1"/>
          </a:solidFill>
          <a:headEnd type="none" w="med" len="med"/>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6.xml><?xml version="1.0" encoding="utf-8"?>
<a:theme xmlns:a="http://schemas.openxmlformats.org/drawingml/2006/main" name="2_CREATE SCREEN">
  <a:themeElements>
    <a:clrScheme name="KPMG Colours">
      <a:dk1>
        <a:srgbClr val="000000"/>
      </a:dk1>
      <a:lt1>
        <a:srgbClr val="FFFFFF"/>
      </a:lt1>
      <a:dk2>
        <a:srgbClr val="3D4075"/>
      </a:dk2>
      <a:lt2>
        <a:srgbClr val="747678"/>
      </a:lt2>
      <a:accent1>
        <a:srgbClr val="D61414"/>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bwMode="ltGray">
        <a:solidFill>
          <a:srgbClr val="BFCCE3"/>
        </a:solidFill>
        <a:ln>
          <a:noFill/>
          <a:headEnd/>
          <a:tailEnd/>
        </a:ln>
        <a:effectLst>
          <a:outerShdw blurRad="50800" dist="38100" dir="2700000" algn="tl" rotWithShape="0">
            <a:prstClr val="black">
              <a:alpha val="40000"/>
            </a:prstClr>
          </a:outerShdw>
        </a:effectLst>
      </a:spPr>
      <a:bodyPr wrap="square" lIns="0" tIns="0" rIns="0" bIns="0" rtlCol="0" anchor="ctr"/>
      <a:lstStyle>
        <a:defPPr algn="ctr">
          <a:defRPr b="1" dirty="0" smtClean="0">
            <a:solidFill>
              <a:srgbClr val="00338D"/>
            </a:solidFill>
            <a:latin typeface="Arial" pitchFamily="34" charset="0"/>
            <a:cs typeface="Arial" pitchFamily="34" charset="0"/>
          </a:defRPr>
        </a:defPPr>
      </a:lstStyle>
      <a:style>
        <a:lnRef idx="0">
          <a:schemeClr val="accent5"/>
        </a:lnRef>
        <a:fillRef idx="3">
          <a:schemeClr val="accent5"/>
        </a:fillRef>
        <a:effectRef idx="3">
          <a:schemeClr val="accent5"/>
        </a:effectRef>
        <a:fontRef idx="minor">
          <a:schemeClr val="lt1"/>
        </a:fontRef>
      </a:style>
    </a:spDef>
    <a:lnDef>
      <a:spPr>
        <a:ln w="19050">
          <a:solidFill>
            <a:schemeClr val="accent1"/>
          </a:solidFill>
          <a:headEnd type="none" w="med" len="med"/>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7.xml><?xml version="1.0" encoding="utf-8"?>
<a:theme xmlns:a="http://schemas.openxmlformats.org/drawingml/2006/main" name="Office Theme">
  <a:themeElements>
    <a:clrScheme name="KPMG IFRS">
      <a:dk1>
        <a:srgbClr val="000000"/>
      </a:dk1>
      <a:lt1>
        <a:srgbClr val="FFFFFF"/>
      </a:lt1>
      <a:dk2>
        <a:srgbClr val="000000"/>
      </a:dk2>
      <a:lt2>
        <a:srgbClr val="747678"/>
      </a:lt2>
      <a:accent1>
        <a:srgbClr val="00338D"/>
      </a:accent1>
      <a:accent2>
        <a:srgbClr val="6A7F10"/>
      </a:accent2>
      <a:accent3>
        <a:srgbClr val="C84E00"/>
      </a:accent3>
      <a:accent4>
        <a:srgbClr val="673327"/>
      </a:accent4>
      <a:accent5>
        <a:srgbClr val="B5BF88"/>
      </a:accent5>
      <a:accent6>
        <a:srgbClr val="747678"/>
      </a:accent6>
      <a:hlink>
        <a:srgbClr val="BABBBC"/>
      </a:hlink>
      <a:folHlink>
        <a:srgbClr val="007C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Add Required Values.</Name>
    <Type>10001</Type>
    <SequenceNumber>200</SequenceNumber>
    <Assembly>KPMG.ItsGlobal.MW3.EventHandlers.Document_CheckIn, Version=1.0.0.0, Culture=neutral, PublicKeyToken=0a27d48d2dcadcba</Assembly>
    <Class>KPMG.ItsGlobal.MW3.EventHandlers.Document_CheckIn.Document_EventReceiver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KPMGMW3Language xmlns="http://schemas.microsoft.com/sharepoint/v3">English</KPMGMW3Language>
    <KPMGMW3IndustrySectorSubSectorSelection xmlns="http://schemas.microsoft.com/sharepoint/v3/fields" xsi:nil="true"/>
    <KPMGMW3FunctionSelection xmlns="http://schemas.microsoft.com/sharepoint/v3/fields">;#Audit;;;#Audit;;;#;#</KPMGMW3FunctionSelection>
    <KPMGMW3DocumentType xmlns="http://schemas.microsoft.com/sharepoint/v3/fields">Training Materials</KPMGMW3DocumentType>
    <KPMGMW3Geography xmlns="http://schemas.microsoft.com/sharepoint/v3">;#Global;#</KPMGMW3Geography>
    <KPMGMW3Service xmlns="http://schemas.microsoft.com/sharepoint/v3/fields">Audit;</KPMGMW3Service>
    <KPMGMW3Function xmlns="http://schemas.microsoft.com/sharepoint/v3/fields">Audit;</KPMGMW3Function>
    <KPMGMW3SubService xmlns="http://schemas.microsoft.com/sharepoint/v3/fields" xsi:nil="true"/>
    <KPMGMW3Sector xmlns="http://schemas.microsoft.com/sharepoint/v3/fields" xsi:nil="true"/>
    <KPMGMW3SubSector xmlns="http://schemas.microsoft.com/sharepoint/v3/fields" xsi:nil="true"/>
  </documentManagement>
</p:properties>
</file>

<file path=customXml/item4.xml><?xml version="1.0" encoding="utf-8"?>
<ct:contentTypeSchema xmlns:ct="http://schemas.microsoft.com/office/2006/metadata/contentType" xmlns:ma="http://schemas.microsoft.com/office/2006/metadata/properties/metaAttributes" ct:_="" ma:_="" ma:contentTypeName="KPMG Microweb 3 Document" ma:contentTypeID="0x01010D00C4FAE7B13BB8E645966530BE7EE40378" ma:contentTypeVersion="0" ma:contentTypeDescription="KPMG Microweb 3 Document" ma:contentTypeScope="" ma:versionID="c9648e5bb6848d174c04eb2034b61397">
  <xsd:schema xmlns:xsd="http://www.w3.org/2001/XMLSchema" xmlns:p="http://schemas.microsoft.com/office/2006/metadata/properties" xmlns:ns1="http://schemas.microsoft.com/sharepoint/v3" xmlns:ns2="http://schemas.microsoft.com/sharepoint/v3/fields" targetNamespace="http://schemas.microsoft.com/office/2006/metadata/properties" ma:root="true" ma:fieldsID="699b23b34ae6728bad81806520ef83f0" ns1:_="" ns2:_="">
    <xsd:import namespace="http://schemas.microsoft.com/sharepoint/v3"/>
    <xsd:import namespace="http://schemas.microsoft.com/sharepoint/v3/fields"/>
    <xsd:element name="properties">
      <xsd:complexType>
        <xsd:sequence>
          <xsd:element name="documentManagement">
            <xsd:complexType>
              <xsd:all>
                <xsd:element ref="ns2:KPMGMW3DocumentType"/>
                <xsd:element ref="ns2:KPMGMW3FunctionSelection" minOccurs="0"/>
                <xsd:element ref="ns2:KPMGMW3Function" minOccurs="0"/>
                <xsd:element ref="ns2:KPMGMW3Service" minOccurs="0"/>
                <xsd:element ref="ns2:KPMGMW3SubService" minOccurs="0"/>
                <xsd:element ref="ns2:KPMGMW3IndustrySectorSubSectorSelection" minOccurs="0"/>
                <xsd:element ref="ns2:KPMGMW3Sector" minOccurs="0"/>
                <xsd:element ref="ns2:KPMGMW3SubSector" minOccurs="0"/>
                <xsd:element ref="ns1:KPMGMW3Language"/>
                <xsd:element ref="ns1:KPMGMW3Geography"/>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KPMGMW3Language" ma:index="17" ma:displayName="Language" ma:description="Identifies the language of the resource" ma:internalName="KPMGMW3Language">
      <xsd:simpleType>
        <xsd:restriction base="dms:Unknown"/>
      </xsd:simpleType>
    </xsd:element>
    <xsd:element name="KPMGMW3Geography" ma:index="18" ma:displayName="Geographic coverage" ma:description="Country the content item applies to" ma:internalName="KPMGMW3Geography">
      <xsd:simpleType>
        <xsd:restriction base="dms:Unknow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KPMGMW3DocumentType" ma:index="9" ma:displayName="Document Type" ma:description="Identifies the nature of the resource in terms of its role in a business process" ma:internalName="KPMGMW3DocumentType">
      <xsd:simpleType>
        <xsd:restriction base="dms:Unknown"/>
      </xsd:simpleType>
    </xsd:element>
    <xsd:element name="KPMGMW3FunctionSelection" ma:index="10" nillable="true" ma:displayName="Function/Service/SubService Selection" ma:description="Function/Service/SubService Selection" ma:internalName="KPMGMW3FunctionSelection">
      <xsd:simpleType>
        <xsd:restriction base="dms:Unknown"/>
      </xsd:simpleType>
    </xsd:element>
    <xsd:element name="KPMGMW3Function" ma:index="11" nillable="true" ma:displayName="Function" ma:description="Function" ma:internalName="KPMGMW3Function" ma:readOnly="true">
      <xsd:simpleType>
        <xsd:restriction base="dms:Text"/>
      </xsd:simpleType>
    </xsd:element>
    <xsd:element name="KPMGMW3Service" ma:index="12" nillable="true" ma:displayName="Service" ma:description="Identifies the KPMG service which is discussed or targeted in this folder" ma:internalName="KPMGMW3Service" ma:readOnly="true">
      <xsd:simpleType>
        <xsd:restriction base="dms:Text"/>
      </xsd:simpleType>
    </xsd:element>
    <xsd:element name="KPMGMW3SubService" ma:index="13" nillable="true" ma:displayName="Sub Service" ma:description="Identifies the KPMG sub service which is discussed or targeted in this folder" ma:internalName="KPMGMW3SubService" ma:readOnly="true">
      <xsd:simpleType>
        <xsd:restriction base="dms:Text"/>
      </xsd:simpleType>
    </xsd:element>
    <xsd:element name="KPMGMW3IndustrySectorSubSectorSelection" ma:index="14" nillable="true" ma:displayName="Industry Sector/SubSector Selection" ma:description="Industry Multi Selection Sector/SubSector Selection" ma:internalName="KPMGMW3IndustrySectorSubSectorSelection">
      <xsd:simpleType>
        <xsd:restriction base="dms:Unknown"/>
      </xsd:simpleType>
    </xsd:element>
    <xsd:element name="KPMGMW3Sector" ma:index="15" nillable="true" ma:displayName="Sector" ma:description="Sector" ma:internalName="KPMGMW3Sector" ma:readOnly="true">
      <xsd:simpleType>
        <xsd:restriction base="dms:Text"/>
      </xsd:simpleType>
    </xsd:element>
    <xsd:element name="KPMGMW3SubSector" ma:index="16" nillable="true" ma:displayName="Sub Sector" ma:description="Sub Sector" ma:internalName="KPMGMW3SubSector"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0" ma:displayName="Comments"/>
        <xsd:element name="keywords" minOccurs="0" maxOccurs="1" type="xsd:string" ma:index="1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667E48B-DB86-48A5-B307-118E5A1D7B4D}">
  <ds:schemaRefs>
    <ds:schemaRef ds:uri="http://schemas.microsoft.com/sharepoint/events"/>
  </ds:schemaRefs>
</ds:datastoreItem>
</file>

<file path=customXml/itemProps2.xml><?xml version="1.0" encoding="utf-8"?>
<ds:datastoreItem xmlns:ds="http://schemas.openxmlformats.org/officeDocument/2006/customXml" ds:itemID="{88D0B42A-6D04-4696-9ED4-4324B7A8FA96}">
  <ds:schemaRefs>
    <ds:schemaRef ds:uri="http://schemas.microsoft.com/sharepoint/v3/contenttype/forms"/>
  </ds:schemaRefs>
</ds:datastoreItem>
</file>

<file path=customXml/itemProps3.xml><?xml version="1.0" encoding="utf-8"?>
<ds:datastoreItem xmlns:ds="http://schemas.openxmlformats.org/officeDocument/2006/customXml" ds:itemID="{67426836-83B9-4179-86DF-656B0DB0AA0A}">
  <ds:schemaRefs>
    <ds:schemaRef ds:uri="http://schemas.microsoft.com/office/2006/metadata/properties"/>
    <ds:schemaRef ds:uri="http://schemas.microsoft.com/sharepoint/v3"/>
    <ds:schemaRef ds:uri="http://schemas.microsoft.com/sharepoint/v3/fields"/>
  </ds:schemaRefs>
</ds:datastoreItem>
</file>

<file path=customXml/itemProps4.xml><?xml version="1.0" encoding="utf-8"?>
<ds:datastoreItem xmlns:ds="http://schemas.openxmlformats.org/officeDocument/2006/customXml" ds:itemID="{741596EC-A04B-4016-9AA4-8BD3DE3A7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6536</TotalTime>
  <Words>1816</Words>
  <Application>Microsoft Office PowerPoint</Application>
  <PresentationFormat>Papel A4 (210 x 297 mm)</PresentationFormat>
  <Paragraphs>315</Paragraphs>
  <Slides>25</Slides>
  <Notes>24</Notes>
  <HiddenSlides>0</HiddenSlides>
  <MMClips>0</MMClips>
  <ScaleCrop>false</ScaleCrop>
  <HeadingPairs>
    <vt:vector size="4" baseType="variant">
      <vt:variant>
        <vt:lpstr>Tema</vt:lpstr>
      </vt:variant>
      <vt:variant>
        <vt:i4>6</vt:i4>
      </vt:variant>
      <vt:variant>
        <vt:lpstr>Títulos de slides</vt:lpstr>
      </vt:variant>
      <vt:variant>
        <vt:i4>25</vt:i4>
      </vt:variant>
    </vt:vector>
  </HeadingPairs>
  <TitlesOfParts>
    <vt:vector size="31" baseType="lpstr">
      <vt:lpstr>GALD New Global Branded Template - Jan 2011</vt:lpstr>
      <vt:lpstr>CREATE SCREEN</vt:lpstr>
      <vt:lpstr>15_KPMG Template_2003 GDv5</vt:lpstr>
      <vt:lpstr>16_KPMG Template_2003 GDv5</vt:lpstr>
      <vt:lpstr>1_CREATE SCREEN</vt:lpstr>
      <vt:lpstr>2_CREATE SCREEN</vt:lpstr>
      <vt:lpstr>IFRS 10 / CPC 36 (R3) -  Demonstrações Financeiras Consolidadas   IBEF - Seminário IFRS no Encerramento das Demonstrações Financeiras</vt:lpstr>
      <vt:lpstr>Impactos potenciais</vt:lpstr>
      <vt:lpstr>Slide 3</vt:lpstr>
      <vt:lpstr>Resumo do IFRS 10 / CPC 36 (R3)</vt:lpstr>
      <vt:lpstr>Slide 5</vt:lpstr>
      <vt:lpstr>Identificar as atividades relevantes da investida</vt:lpstr>
      <vt:lpstr>Identificar como as decisões sobre as atividades relevantes são tomadas</vt:lpstr>
      <vt:lpstr>Slide 8</vt:lpstr>
      <vt:lpstr>Os direitos de voto são relevantes </vt:lpstr>
      <vt:lpstr>Somente os direitos substantivos são considerados na avaliação de poder</vt:lpstr>
      <vt:lpstr>Direitos de voto potenciais</vt:lpstr>
      <vt:lpstr>Avaliar se o investidor possui o poder de fato sobre a investida (1)</vt:lpstr>
      <vt:lpstr>Slide 13</vt:lpstr>
      <vt:lpstr>Os direitos de voto não são relevantes – Entidades Estruturadas</vt:lpstr>
      <vt:lpstr>Comparação: de SIC 12 para IFRS 10 (CPC 36 (R3)) (1)</vt:lpstr>
      <vt:lpstr>Comparação: de SIC 12 para IFRS 10 (CPC 36 (R3)) (1)</vt:lpstr>
      <vt:lpstr>Slide 17</vt:lpstr>
      <vt:lpstr>O investidor está exposto ou possui direitos a retornos variáveis?</vt:lpstr>
      <vt:lpstr>Slide 19</vt:lpstr>
      <vt:lpstr>Avaliar se há uma relação entre poder e retornos</vt:lpstr>
      <vt:lpstr>O investidor é um principal ou um agente? (1)</vt:lpstr>
      <vt:lpstr>O investidor é um principal ou um agente? (2)</vt:lpstr>
      <vt:lpstr>Combinação de dois indicadores chave</vt:lpstr>
      <vt:lpstr>Resumo: Impactos potenciais</vt:lpstr>
      <vt:lpstr>Obrigado! </vt:lpstr>
    </vt:vector>
  </TitlesOfParts>
  <Company>KPMG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Slides for use with all Global Audit L&amp;D Courses</dc:title>
  <dc:creator>suedonnelly</dc:creator>
  <cp:lastModifiedBy>Marcia</cp:lastModifiedBy>
  <cp:revision>917</cp:revision>
  <dcterms:created xsi:type="dcterms:W3CDTF">2011-01-14T02:08:50Z</dcterms:created>
  <dcterms:modified xsi:type="dcterms:W3CDTF">2013-02-20T15:45:39Z</dcterms:modified>
  <cp:contentType>KPMG Microweb 3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vt:lpwstr>
  </property>
  <property fmtid="{D5CDD505-2E9C-101B-9397-08002B2CF9AE}" pid="3" name="ContentTypeId">
    <vt:lpwstr>0x01010D00C4FAE7B13BB8E645966530BE7EE40378</vt:lpwstr>
  </property>
</Properties>
</file>